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26"/>
  </p:notesMasterIdLst>
  <p:sldIdLst>
    <p:sldId id="256" r:id="rId6"/>
    <p:sldId id="648" r:id="rId7"/>
    <p:sldId id="649" r:id="rId8"/>
    <p:sldId id="362" r:id="rId9"/>
    <p:sldId id="366" r:id="rId10"/>
    <p:sldId id="367" r:id="rId11"/>
    <p:sldId id="318" r:id="rId12"/>
    <p:sldId id="2178" r:id="rId13"/>
    <p:sldId id="2276" r:id="rId14"/>
    <p:sldId id="2235" r:id="rId15"/>
    <p:sldId id="2188" r:id="rId16"/>
    <p:sldId id="2271" r:id="rId17"/>
    <p:sldId id="262" r:id="rId18"/>
    <p:sldId id="2291" r:id="rId19"/>
    <p:sldId id="2237" r:id="rId20"/>
    <p:sldId id="2264" r:id="rId21"/>
    <p:sldId id="2244" r:id="rId22"/>
    <p:sldId id="2293" r:id="rId23"/>
    <p:sldId id="2292" r:id="rId24"/>
    <p:sldId id="25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a:srgbClr val="009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65D34B-362A-495B-8EFD-BAE93577E364}" v="10" dt="2024-01-09T16:06:11.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83" autoAdjust="0"/>
  </p:normalViewPr>
  <p:slideViewPr>
    <p:cSldViewPr snapToGrid="0">
      <p:cViewPr varScale="1">
        <p:scale>
          <a:sx n="78" d="100"/>
          <a:sy n="78" d="100"/>
        </p:scale>
        <p:origin x="83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Newton" userId="678035a0-a772-414f-9b6d-e8079ba61676" providerId="ADAL" clId="{EA65D34B-362A-495B-8EFD-BAE93577E364}"/>
    <pc:docChg chg="custSel addSld delSld modSld">
      <pc:chgData name="Martin Newton" userId="678035a0-a772-414f-9b6d-e8079ba61676" providerId="ADAL" clId="{EA65D34B-362A-495B-8EFD-BAE93577E364}" dt="2024-01-09T18:22:15.308" v="515" actId="20577"/>
      <pc:docMkLst>
        <pc:docMk/>
      </pc:docMkLst>
      <pc:sldChg chg="del">
        <pc:chgData name="Martin Newton" userId="678035a0-a772-414f-9b6d-e8079ba61676" providerId="ADAL" clId="{EA65D34B-362A-495B-8EFD-BAE93577E364}" dt="2024-01-09T15:43:34.677" v="1" actId="47"/>
        <pc:sldMkLst>
          <pc:docMk/>
          <pc:sldMk cId="3470651983" sldId="257"/>
        </pc:sldMkLst>
      </pc:sldChg>
      <pc:sldChg chg="del">
        <pc:chgData name="Martin Newton" userId="678035a0-a772-414f-9b6d-e8079ba61676" providerId="ADAL" clId="{EA65D34B-362A-495B-8EFD-BAE93577E364}" dt="2024-01-09T15:43:37.250" v="2" actId="47"/>
        <pc:sldMkLst>
          <pc:docMk/>
          <pc:sldMk cId="1225676263" sldId="259"/>
        </pc:sldMkLst>
      </pc:sldChg>
      <pc:sldChg chg="addSp delSp modSp mod">
        <pc:chgData name="Martin Newton" userId="678035a0-a772-414f-9b6d-e8079ba61676" providerId="ADAL" clId="{EA65D34B-362A-495B-8EFD-BAE93577E364}" dt="2024-01-09T15:51:41.483" v="115" actId="20577"/>
        <pc:sldMkLst>
          <pc:docMk/>
          <pc:sldMk cId="1852127802" sldId="362"/>
        </pc:sldMkLst>
        <pc:spChg chg="add mod">
          <ac:chgData name="Martin Newton" userId="678035a0-a772-414f-9b6d-e8079ba61676" providerId="ADAL" clId="{EA65D34B-362A-495B-8EFD-BAE93577E364}" dt="2024-01-09T15:51:41.483" v="115" actId="20577"/>
          <ac:spMkLst>
            <pc:docMk/>
            <pc:sldMk cId="1852127802" sldId="362"/>
            <ac:spMk id="7" creationId="{C65D82B6-F2E6-4D77-0B46-94B62798F884}"/>
          </ac:spMkLst>
        </pc:spChg>
        <pc:picChg chg="add del mod">
          <ac:chgData name="Martin Newton" userId="678035a0-a772-414f-9b6d-e8079ba61676" providerId="ADAL" clId="{EA65D34B-362A-495B-8EFD-BAE93577E364}" dt="2024-01-09T15:50:36.619" v="51" actId="478"/>
          <ac:picMkLst>
            <pc:docMk/>
            <pc:sldMk cId="1852127802" sldId="362"/>
            <ac:picMk id="5" creationId="{85C8BBA7-5C9E-6B81-05AA-8E2EE981E7E8}"/>
          </ac:picMkLst>
        </pc:picChg>
        <pc:picChg chg="del">
          <ac:chgData name="Martin Newton" userId="678035a0-a772-414f-9b6d-e8079ba61676" providerId="ADAL" clId="{EA65D34B-362A-495B-8EFD-BAE93577E364}" dt="2024-01-09T15:49:06.529" v="4" actId="478"/>
          <ac:picMkLst>
            <pc:docMk/>
            <pc:sldMk cId="1852127802" sldId="362"/>
            <ac:picMk id="6" creationId="{185896D1-C4EF-93D4-6D10-D043868D692E}"/>
          </ac:picMkLst>
        </pc:picChg>
        <pc:picChg chg="del">
          <ac:chgData name="Martin Newton" userId="678035a0-a772-414f-9b6d-e8079ba61676" providerId="ADAL" clId="{EA65D34B-362A-495B-8EFD-BAE93577E364}" dt="2024-01-09T15:49:02.475" v="3" actId="478"/>
          <ac:picMkLst>
            <pc:docMk/>
            <pc:sldMk cId="1852127802" sldId="362"/>
            <ac:picMk id="8" creationId="{CB3FC9EA-E7CB-98ED-991B-401C2605CAA9}"/>
          </ac:picMkLst>
        </pc:picChg>
      </pc:sldChg>
      <pc:sldChg chg="modSp mod">
        <pc:chgData name="Martin Newton" userId="678035a0-a772-414f-9b6d-e8079ba61676" providerId="ADAL" clId="{EA65D34B-362A-495B-8EFD-BAE93577E364}" dt="2024-01-09T15:58:57.598" v="478" actId="20577"/>
        <pc:sldMkLst>
          <pc:docMk/>
          <pc:sldMk cId="637885890" sldId="2188"/>
        </pc:sldMkLst>
        <pc:spChg chg="mod">
          <ac:chgData name="Martin Newton" userId="678035a0-a772-414f-9b6d-e8079ba61676" providerId="ADAL" clId="{EA65D34B-362A-495B-8EFD-BAE93577E364}" dt="2024-01-09T15:58:57.598" v="478" actId="20577"/>
          <ac:spMkLst>
            <pc:docMk/>
            <pc:sldMk cId="637885890" sldId="2188"/>
            <ac:spMk id="7" creationId="{2F0B3C01-2F2F-68CD-EB85-209F3A007DC1}"/>
          </ac:spMkLst>
        </pc:spChg>
      </pc:sldChg>
      <pc:sldChg chg="addSp modSp mod modAnim">
        <pc:chgData name="Martin Newton" userId="678035a0-a772-414f-9b6d-e8079ba61676" providerId="ADAL" clId="{EA65D34B-362A-495B-8EFD-BAE93577E364}" dt="2024-01-09T16:06:11.874" v="504"/>
        <pc:sldMkLst>
          <pc:docMk/>
          <pc:sldMk cId="2508073888" sldId="2235"/>
        </pc:sldMkLst>
        <pc:spChg chg="mod">
          <ac:chgData name="Martin Newton" userId="678035a0-a772-414f-9b6d-e8079ba61676" providerId="ADAL" clId="{EA65D34B-362A-495B-8EFD-BAE93577E364}" dt="2024-01-09T15:56:44.772" v="319" actId="20577"/>
          <ac:spMkLst>
            <pc:docMk/>
            <pc:sldMk cId="2508073888" sldId="2235"/>
            <ac:spMk id="4" creationId="{951329F5-CD7D-0849-1175-C13292341229}"/>
          </ac:spMkLst>
        </pc:spChg>
        <pc:picChg chg="add mod">
          <ac:chgData name="Martin Newton" userId="678035a0-a772-414f-9b6d-e8079ba61676" providerId="ADAL" clId="{EA65D34B-362A-495B-8EFD-BAE93577E364}" dt="2024-01-09T16:05:43.185" v="499" actId="1076"/>
          <ac:picMkLst>
            <pc:docMk/>
            <pc:sldMk cId="2508073888" sldId="2235"/>
            <ac:picMk id="5" creationId="{A60092AB-04F4-3B0E-1EF1-72749866E5F4}"/>
          </ac:picMkLst>
        </pc:picChg>
      </pc:sldChg>
      <pc:sldChg chg="modSp mod">
        <pc:chgData name="Martin Newton" userId="678035a0-a772-414f-9b6d-e8079ba61676" providerId="ADAL" clId="{EA65D34B-362A-495B-8EFD-BAE93577E364}" dt="2024-01-09T18:22:15.308" v="515" actId="20577"/>
        <pc:sldMkLst>
          <pc:docMk/>
          <pc:sldMk cId="3352617469" sldId="2244"/>
        </pc:sldMkLst>
        <pc:graphicFrameChg chg="modGraphic">
          <ac:chgData name="Martin Newton" userId="678035a0-a772-414f-9b6d-e8079ba61676" providerId="ADAL" clId="{EA65D34B-362A-495B-8EFD-BAE93577E364}" dt="2024-01-09T18:22:15.308" v="515" actId="20577"/>
          <ac:graphicFrameMkLst>
            <pc:docMk/>
            <pc:sldMk cId="3352617469" sldId="2244"/>
            <ac:graphicFrameMk id="6" creationId="{E5A88941-B744-8571-2AAB-9BF4457455DE}"/>
          </ac:graphicFrameMkLst>
        </pc:graphicFrameChg>
      </pc:sldChg>
      <pc:sldChg chg="add">
        <pc:chgData name="Martin Newton" userId="678035a0-a772-414f-9b6d-e8079ba61676" providerId="ADAL" clId="{EA65D34B-362A-495B-8EFD-BAE93577E364}" dt="2024-01-09T15:43:31.894" v="0"/>
        <pc:sldMkLst>
          <pc:docMk/>
          <pc:sldMk cId="2904202938" sldId="2292"/>
        </pc:sldMkLst>
      </pc:sldChg>
      <pc:sldChg chg="addSp modSp new mod">
        <pc:chgData name="Martin Newton" userId="678035a0-a772-414f-9b6d-e8079ba61676" providerId="ADAL" clId="{EA65D34B-362A-495B-8EFD-BAE93577E364}" dt="2024-01-09T16:04:22.676" v="495" actId="14100"/>
        <pc:sldMkLst>
          <pc:docMk/>
          <pc:sldMk cId="3761448205" sldId="2293"/>
        </pc:sldMkLst>
        <pc:picChg chg="add mod">
          <ac:chgData name="Martin Newton" userId="678035a0-a772-414f-9b6d-e8079ba61676" providerId="ADAL" clId="{EA65D34B-362A-495B-8EFD-BAE93577E364}" dt="2024-01-09T16:04:22.676" v="495" actId="14100"/>
          <ac:picMkLst>
            <pc:docMk/>
            <pc:sldMk cId="3761448205" sldId="2293"/>
            <ac:picMk id="6" creationId="{A493E99C-3989-2A9B-FA92-ABAEA4AE572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82162-03E0-428B-A3B2-3F696B5F7132}"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GB"/>
        </a:p>
      </dgm:t>
    </dgm:pt>
    <dgm:pt modelId="{E349A0B1-25D1-4922-BD54-830332F39B2F}">
      <dgm:prSet phldrT="[Text]"/>
      <dgm:spPr>
        <a:solidFill>
          <a:schemeClr val="accent5"/>
        </a:solidFill>
      </dgm:spPr>
      <dgm:t>
        <a:bodyPr/>
        <a:lstStyle/>
        <a:p>
          <a:r>
            <a:rPr lang="en-GB" dirty="0"/>
            <a:t>Agree Topics</a:t>
          </a:r>
        </a:p>
      </dgm:t>
    </dgm:pt>
    <dgm:pt modelId="{7B274A40-0020-42EA-A9B3-B7F651E931A5}" type="parTrans" cxnId="{C1E4D4C0-F156-4240-A133-74795DCDF322}">
      <dgm:prSet/>
      <dgm:spPr/>
      <dgm:t>
        <a:bodyPr/>
        <a:lstStyle/>
        <a:p>
          <a:endParaRPr lang="en-GB"/>
        </a:p>
      </dgm:t>
    </dgm:pt>
    <dgm:pt modelId="{7454081D-8F4C-4ECE-9ADE-4450ADE7CC08}" type="sibTrans" cxnId="{C1E4D4C0-F156-4240-A133-74795DCDF322}">
      <dgm:prSet/>
      <dgm:spPr/>
      <dgm:t>
        <a:bodyPr/>
        <a:lstStyle/>
        <a:p>
          <a:endParaRPr lang="en-GB"/>
        </a:p>
      </dgm:t>
    </dgm:pt>
    <dgm:pt modelId="{13F2A074-136E-4E3C-A8E9-8C49D56BF7CC}">
      <dgm:prSet phldrT="[Text]" custT="1"/>
      <dgm:spPr/>
      <dgm:t>
        <a:bodyPr/>
        <a:lstStyle/>
        <a:p>
          <a:r>
            <a:rPr lang="en-GB" sz="1700" dirty="0"/>
            <a:t>Work in groups to agree which topics should be included in the scheme, and which they wouldn’t</a:t>
          </a:r>
        </a:p>
      </dgm:t>
    </dgm:pt>
    <dgm:pt modelId="{655A5EC2-485E-4E6B-9D26-D9EA7757A35B}" type="parTrans" cxnId="{C7F30BEC-1BE5-4574-B172-FDF3E5B41799}">
      <dgm:prSet/>
      <dgm:spPr/>
      <dgm:t>
        <a:bodyPr/>
        <a:lstStyle/>
        <a:p>
          <a:endParaRPr lang="en-GB"/>
        </a:p>
      </dgm:t>
    </dgm:pt>
    <dgm:pt modelId="{A1B1ECFF-69A5-404A-8D50-1D0476127D54}" type="sibTrans" cxnId="{C7F30BEC-1BE5-4574-B172-FDF3E5B41799}">
      <dgm:prSet/>
      <dgm:spPr/>
      <dgm:t>
        <a:bodyPr/>
        <a:lstStyle/>
        <a:p>
          <a:endParaRPr lang="en-GB"/>
        </a:p>
      </dgm:t>
    </dgm:pt>
    <dgm:pt modelId="{948B615A-F61D-4600-864C-9CB147E95E9D}">
      <dgm:prSet phldrT="[Text]"/>
      <dgm:spPr>
        <a:solidFill>
          <a:schemeClr val="accent5"/>
        </a:solidFill>
      </dgm:spPr>
      <dgm:t>
        <a:bodyPr/>
        <a:lstStyle/>
        <a:p>
          <a:r>
            <a:rPr lang="en-GB" dirty="0"/>
            <a:t>Groupings</a:t>
          </a:r>
        </a:p>
      </dgm:t>
    </dgm:pt>
    <dgm:pt modelId="{66202308-733E-49E6-8D94-64D78F5BE071}" type="parTrans" cxnId="{97F58328-D259-4FBD-86F2-0321C7393B1F}">
      <dgm:prSet/>
      <dgm:spPr/>
      <dgm:t>
        <a:bodyPr/>
        <a:lstStyle/>
        <a:p>
          <a:endParaRPr lang="en-GB"/>
        </a:p>
      </dgm:t>
    </dgm:pt>
    <dgm:pt modelId="{C516B233-B4C9-42DE-9C44-B343EAF4CC5A}" type="sibTrans" cxnId="{97F58328-D259-4FBD-86F2-0321C7393B1F}">
      <dgm:prSet/>
      <dgm:spPr/>
      <dgm:t>
        <a:bodyPr/>
        <a:lstStyle/>
        <a:p>
          <a:endParaRPr lang="en-GB"/>
        </a:p>
      </dgm:t>
    </dgm:pt>
    <dgm:pt modelId="{924AC8F9-1F21-46C2-9990-BD462631B02F}">
      <dgm:prSet phldrT="[Text]" custT="1"/>
      <dgm:spPr/>
      <dgm:t>
        <a:bodyPr/>
        <a:lstStyle/>
        <a:p>
          <a:r>
            <a:rPr lang="en-GB" sz="1700" dirty="0"/>
            <a:t>Discuss how the topics can be grouped together</a:t>
          </a:r>
        </a:p>
      </dgm:t>
    </dgm:pt>
    <dgm:pt modelId="{17E330AC-EC30-4E9C-B6BB-33C6A955FF03}" type="parTrans" cxnId="{FE96CAEA-7D8D-4DBA-BF1F-E1D3EC0BA107}">
      <dgm:prSet/>
      <dgm:spPr/>
      <dgm:t>
        <a:bodyPr/>
        <a:lstStyle/>
        <a:p>
          <a:endParaRPr lang="en-GB"/>
        </a:p>
      </dgm:t>
    </dgm:pt>
    <dgm:pt modelId="{3D637F20-4777-4CA2-8C3A-866F31397B60}" type="sibTrans" cxnId="{FE96CAEA-7D8D-4DBA-BF1F-E1D3EC0BA107}">
      <dgm:prSet/>
      <dgm:spPr/>
      <dgm:t>
        <a:bodyPr/>
        <a:lstStyle/>
        <a:p>
          <a:endParaRPr lang="en-GB"/>
        </a:p>
      </dgm:t>
    </dgm:pt>
    <dgm:pt modelId="{E8DDCE8C-46B2-452A-AD37-45A0684B42D7}">
      <dgm:prSet phldrT="[Text]"/>
      <dgm:spPr>
        <a:solidFill>
          <a:schemeClr val="accent5"/>
        </a:solidFill>
      </dgm:spPr>
      <dgm:t>
        <a:bodyPr/>
        <a:lstStyle/>
        <a:p>
          <a:r>
            <a:rPr lang="en-GB" dirty="0"/>
            <a:t>Models and Representations</a:t>
          </a:r>
        </a:p>
      </dgm:t>
    </dgm:pt>
    <dgm:pt modelId="{F1F1443A-4885-40CD-AC51-D96526189DE0}" type="parTrans" cxnId="{03659C8F-51CA-44C7-951F-3C778B6F9665}">
      <dgm:prSet/>
      <dgm:spPr/>
      <dgm:t>
        <a:bodyPr/>
        <a:lstStyle/>
        <a:p>
          <a:endParaRPr lang="en-GB"/>
        </a:p>
      </dgm:t>
    </dgm:pt>
    <dgm:pt modelId="{CE27E402-3A00-41C5-B38C-2E64391190F5}" type="sibTrans" cxnId="{03659C8F-51CA-44C7-951F-3C778B6F9665}">
      <dgm:prSet/>
      <dgm:spPr/>
      <dgm:t>
        <a:bodyPr/>
        <a:lstStyle/>
        <a:p>
          <a:endParaRPr lang="en-GB"/>
        </a:p>
      </dgm:t>
    </dgm:pt>
    <dgm:pt modelId="{BEB06C9B-0868-4D3D-A167-F03D7FC7E0AD}">
      <dgm:prSet phldrT="[Text]" custT="1"/>
      <dgm:spPr/>
      <dgm:t>
        <a:bodyPr/>
        <a:lstStyle/>
        <a:p>
          <a:r>
            <a:rPr lang="en-GB" sz="1700" dirty="0"/>
            <a:t>Decide which models and representations would be most appropriate to each topic</a:t>
          </a:r>
        </a:p>
      </dgm:t>
    </dgm:pt>
    <dgm:pt modelId="{50D956C5-F246-4941-AB7C-1162ECC7D908}" type="parTrans" cxnId="{FC55197F-821C-4323-BC45-AEE36819C855}">
      <dgm:prSet/>
      <dgm:spPr/>
      <dgm:t>
        <a:bodyPr/>
        <a:lstStyle/>
        <a:p>
          <a:endParaRPr lang="en-GB"/>
        </a:p>
      </dgm:t>
    </dgm:pt>
    <dgm:pt modelId="{2FD11FA4-6EA9-4528-844C-FD39184E84A1}" type="sibTrans" cxnId="{FC55197F-821C-4323-BC45-AEE36819C855}">
      <dgm:prSet/>
      <dgm:spPr/>
      <dgm:t>
        <a:bodyPr/>
        <a:lstStyle/>
        <a:p>
          <a:endParaRPr lang="en-GB"/>
        </a:p>
      </dgm:t>
    </dgm:pt>
    <dgm:pt modelId="{603A3E7F-7148-4DE1-8359-38F88DB68BD5}">
      <dgm:prSet phldrT="[Text]"/>
      <dgm:spPr>
        <a:solidFill>
          <a:schemeClr val="accent5"/>
        </a:solidFill>
      </dgm:spPr>
      <dgm:t>
        <a:bodyPr/>
        <a:lstStyle/>
        <a:p>
          <a:r>
            <a:rPr lang="en-GB" dirty="0"/>
            <a:t>Sequencing</a:t>
          </a:r>
        </a:p>
      </dgm:t>
    </dgm:pt>
    <dgm:pt modelId="{9AD33DC7-6D64-4FE5-89B6-515A57ABA565}" type="parTrans" cxnId="{1794D24E-B8CC-4B93-86DF-7B1E15BF3E59}">
      <dgm:prSet/>
      <dgm:spPr/>
      <dgm:t>
        <a:bodyPr/>
        <a:lstStyle/>
        <a:p>
          <a:endParaRPr lang="en-GB"/>
        </a:p>
      </dgm:t>
    </dgm:pt>
    <dgm:pt modelId="{8BA76B79-12B0-4CC3-861E-38E0E6A51B52}" type="sibTrans" cxnId="{1794D24E-B8CC-4B93-86DF-7B1E15BF3E59}">
      <dgm:prSet/>
      <dgm:spPr/>
      <dgm:t>
        <a:bodyPr/>
        <a:lstStyle/>
        <a:p>
          <a:endParaRPr lang="en-GB"/>
        </a:p>
      </dgm:t>
    </dgm:pt>
    <dgm:pt modelId="{E323CC20-FACB-4DDE-9BE6-78A93976320C}">
      <dgm:prSet phldrT="[Text]" custT="1"/>
      <dgm:spPr/>
      <dgm:t>
        <a:bodyPr/>
        <a:lstStyle/>
        <a:p>
          <a:r>
            <a:rPr lang="en-GB" sz="1700" dirty="0"/>
            <a:t>Decide the order of the topics based on overlapping mathematical structure, common models/representations and engagement issues</a:t>
          </a:r>
        </a:p>
      </dgm:t>
    </dgm:pt>
    <dgm:pt modelId="{BABF2FCC-D05C-4A1F-9092-AF229CDCC62C}" type="parTrans" cxnId="{3A758E59-9F07-4289-9934-248DAE6AFFAB}">
      <dgm:prSet/>
      <dgm:spPr/>
      <dgm:t>
        <a:bodyPr/>
        <a:lstStyle/>
        <a:p>
          <a:endParaRPr lang="en-GB"/>
        </a:p>
      </dgm:t>
    </dgm:pt>
    <dgm:pt modelId="{A8B849BE-ACD2-441A-B031-719DBBF1D62C}" type="sibTrans" cxnId="{3A758E59-9F07-4289-9934-248DAE6AFFAB}">
      <dgm:prSet/>
      <dgm:spPr/>
      <dgm:t>
        <a:bodyPr/>
        <a:lstStyle/>
        <a:p>
          <a:endParaRPr lang="en-GB"/>
        </a:p>
      </dgm:t>
    </dgm:pt>
    <dgm:pt modelId="{474884EC-85E2-4B9A-9D30-FAF02CBBCBE9}" type="pres">
      <dgm:prSet presAssocID="{BA282162-03E0-428B-A3B2-3F696B5F7132}" presName="Name0" presStyleCnt="0">
        <dgm:presLayoutVars>
          <dgm:dir/>
          <dgm:animLvl val="lvl"/>
          <dgm:resizeHandles val="exact"/>
        </dgm:presLayoutVars>
      </dgm:prSet>
      <dgm:spPr/>
    </dgm:pt>
    <dgm:pt modelId="{35A3BB88-BB57-4BB8-8310-4FC249BD49D1}" type="pres">
      <dgm:prSet presAssocID="{E349A0B1-25D1-4922-BD54-830332F39B2F}" presName="linNode" presStyleCnt="0"/>
      <dgm:spPr/>
    </dgm:pt>
    <dgm:pt modelId="{77A7DCC8-B5C1-4CC3-812D-8D7F32FAC3F7}" type="pres">
      <dgm:prSet presAssocID="{E349A0B1-25D1-4922-BD54-830332F39B2F}" presName="parentText" presStyleLbl="node1" presStyleIdx="0" presStyleCnt="4">
        <dgm:presLayoutVars>
          <dgm:chMax val="1"/>
          <dgm:bulletEnabled val="1"/>
        </dgm:presLayoutVars>
      </dgm:prSet>
      <dgm:spPr/>
    </dgm:pt>
    <dgm:pt modelId="{26D26DD1-E017-461B-A8E0-9552D633139F}" type="pres">
      <dgm:prSet presAssocID="{E349A0B1-25D1-4922-BD54-830332F39B2F}" presName="descendantText" presStyleLbl="alignAccFollowNode1" presStyleIdx="0" presStyleCnt="4">
        <dgm:presLayoutVars>
          <dgm:bulletEnabled val="1"/>
        </dgm:presLayoutVars>
      </dgm:prSet>
      <dgm:spPr/>
    </dgm:pt>
    <dgm:pt modelId="{BA403128-F6AB-4D7C-B0AC-BD05ACCE3CA5}" type="pres">
      <dgm:prSet presAssocID="{7454081D-8F4C-4ECE-9ADE-4450ADE7CC08}" presName="sp" presStyleCnt="0"/>
      <dgm:spPr/>
    </dgm:pt>
    <dgm:pt modelId="{3EA14D54-8B9F-4A13-BD98-0F87AE5D0092}" type="pres">
      <dgm:prSet presAssocID="{948B615A-F61D-4600-864C-9CB147E95E9D}" presName="linNode" presStyleCnt="0"/>
      <dgm:spPr/>
    </dgm:pt>
    <dgm:pt modelId="{1DED9AF8-B108-43B2-B708-0AC763290FDA}" type="pres">
      <dgm:prSet presAssocID="{948B615A-F61D-4600-864C-9CB147E95E9D}" presName="parentText" presStyleLbl="node1" presStyleIdx="1" presStyleCnt="4">
        <dgm:presLayoutVars>
          <dgm:chMax val="1"/>
          <dgm:bulletEnabled val="1"/>
        </dgm:presLayoutVars>
      </dgm:prSet>
      <dgm:spPr/>
    </dgm:pt>
    <dgm:pt modelId="{1672FFAA-6F87-4366-B021-53976FB94F58}" type="pres">
      <dgm:prSet presAssocID="{948B615A-F61D-4600-864C-9CB147E95E9D}" presName="descendantText" presStyleLbl="alignAccFollowNode1" presStyleIdx="1" presStyleCnt="4">
        <dgm:presLayoutVars>
          <dgm:bulletEnabled val="1"/>
        </dgm:presLayoutVars>
      </dgm:prSet>
      <dgm:spPr/>
    </dgm:pt>
    <dgm:pt modelId="{851C9CB9-01E3-4625-A076-B2D7DF6AF2FF}" type="pres">
      <dgm:prSet presAssocID="{C516B233-B4C9-42DE-9C44-B343EAF4CC5A}" presName="sp" presStyleCnt="0"/>
      <dgm:spPr/>
    </dgm:pt>
    <dgm:pt modelId="{837C2F7F-0054-42B1-B51E-96A3ECFED176}" type="pres">
      <dgm:prSet presAssocID="{E8DDCE8C-46B2-452A-AD37-45A0684B42D7}" presName="linNode" presStyleCnt="0"/>
      <dgm:spPr/>
    </dgm:pt>
    <dgm:pt modelId="{E4991E9F-1171-4B32-A2F1-A8DA64DF70B5}" type="pres">
      <dgm:prSet presAssocID="{E8DDCE8C-46B2-452A-AD37-45A0684B42D7}" presName="parentText" presStyleLbl="node1" presStyleIdx="2" presStyleCnt="4">
        <dgm:presLayoutVars>
          <dgm:chMax val="1"/>
          <dgm:bulletEnabled val="1"/>
        </dgm:presLayoutVars>
      </dgm:prSet>
      <dgm:spPr/>
    </dgm:pt>
    <dgm:pt modelId="{DD905761-FEB8-4B2B-914B-8346334927DF}" type="pres">
      <dgm:prSet presAssocID="{E8DDCE8C-46B2-452A-AD37-45A0684B42D7}" presName="descendantText" presStyleLbl="alignAccFollowNode1" presStyleIdx="2" presStyleCnt="4">
        <dgm:presLayoutVars>
          <dgm:bulletEnabled val="1"/>
        </dgm:presLayoutVars>
      </dgm:prSet>
      <dgm:spPr/>
    </dgm:pt>
    <dgm:pt modelId="{F9EA5DF1-5B6F-455F-9315-5081094505E6}" type="pres">
      <dgm:prSet presAssocID="{CE27E402-3A00-41C5-B38C-2E64391190F5}" presName="sp" presStyleCnt="0"/>
      <dgm:spPr/>
    </dgm:pt>
    <dgm:pt modelId="{F5DA3313-0892-4CF6-AF61-9C8858981336}" type="pres">
      <dgm:prSet presAssocID="{603A3E7F-7148-4DE1-8359-38F88DB68BD5}" presName="linNode" presStyleCnt="0"/>
      <dgm:spPr/>
    </dgm:pt>
    <dgm:pt modelId="{61518FCA-5321-48A6-B7AA-51D26C1055A2}" type="pres">
      <dgm:prSet presAssocID="{603A3E7F-7148-4DE1-8359-38F88DB68BD5}" presName="parentText" presStyleLbl="node1" presStyleIdx="3" presStyleCnt="4">
        <dgm:presLayoutVars>
          <dgm:chMax val="1"/>
          <dgm:bulletEnabled val="1"/>
        </dgm:presLayoutVars>
      </dgm:prSet>
      <dgm:spPr/>
    </dgm:pt>
    <dgm:pt modelId="{3CFB71D1-41A2-4D57-BEFF-50F0F512C4F0}" type="pres">
      <dgm:prSet presAssocID="{603A3E7F-7148-4DE1-8359-38F88DB68BD5}" presName="descendantText" presStyleLbl="alignAccFollowNode1" presStyleIdx="3" presStyleCnt="4">
        <dgm:presLayoutVars>
          <dgm:bulletEnabled val="1"/>
        </dgm:presLayoutVars>
      </dgm:prSet>
      <dgm:spPr/>
    </dgm:pt>
  </dgm:ptLst>
  <dgm:cxnLst>
    <dgm:cxn modelId="{97F58328-D259-4FBD-86F2-0321C7393B1F}" srcId="{BA282162-03E0-428B-A3B2-3F696B5F7132}" destId="{948B615A-F61D-4600-864C-9CB147E95E9D}" srcOrd="1" destOrd="0" parTransId="{66202308-733E-49E6-8D94-64D78F5BE071}" sibTransId="{C516B233-B4C9-42DE-9C44-B343EAF4CC5A}"/>
    <dgm:cxn modelId="{82F3FE36-A6FD-454A-BE01-D1617FCEE42E}" type="presOf" srcId="{BA282162-03E0-428B-A3B2-3F696B5F7132}" destId="{474884EC-85E2-4B9A-9D30-FAF02CBBCBE9}" srcOrd="0" destOrd="0" presId="urn:microsoft.com/office/officeart/2005/8/layout/vList5"/>
    <dgm:cxn modelId="{42AEC140-B6BE-4C1A-B2B5-E6EAACDECCD6}" type="presOf" srcId="{13F2A074-136E-4E3C-A8E9-8C49D56BF7CC}" destId="{26D26DD1-E017-461B-A8E0-9552D633139F}" srcOrd="0" destOrd="0" presId="urn:microsoft.com/office/officeart/2005/8/layout/vList5"/>
    <dgm:cxn modelId="{1794D24E-B8CC-4B93-86DF-7B1E15BF3E59}" srcId="{BA282162-03E0-428B-A3B2-3F696B5F7132}" destId="{603A3E7F-7148-4DE1-8359-38F88DB68BD5}" srcOrd="3" destOrd="0" parTransId="{9AD33DC7-6D64-4FE5-89B6-515A57ABA565}" sibTransId="{8BA76B79-12B0-4CC3-861E-38E0E6A51B52}"/>
    <dgm:cxn modelId="{73BFE176-B67D-4852-B1E6-CB2A23E0A21B}" type="presOf" srcId="{E323CC20-FACB-4DDE-9BE6-78A93976320C}" destId="{3CFB71D1-41A2-4D57-BEFF-50F0F512C4F0}" srcOrd="0" destOrd="0" presId="urn:microsoft.com/office/officeart/2005/8/layout/vList5"/>
    <dgm:cxn modelId="{41517F57-0EFF-4523-B484-0F2DB04717E7}" type="presOf" srcId="{BEB06C9B-0868-4D3D-A167-F03D7FC7E0AD}" destId="{DD905761-FEB8-4B2B-914B-8346334927DF}" srcOrd="0" destOrd="0" presId="urn:microsoft.com/office/officeart/2005/8/layout/vList5"/>
    <dgm:cxn modelId="{D1B57859-3C53-46AE-A81B-3E9DA70957D7}" type="presOf" srcId="{603A3E7F-7148-4DE1-8359-38F88DB68BD5}" destId="{61518FCA-5321-48A6-B7AA-51D26C1055A2}" srcOrd="0" destOrd="0" presId="urn:microsoft.com/office/officeart/2005/8/layout/vList5"/>
    <dgm:cxn modelId="{3A758E59-9F07-4289-9934-248DAE6AFFAB}" srcId="{603A3E7F-7148-4DE1-8359-38F88DB68BD5}" destId="{E323CC20-FACB-4DDE-9BE6-78A93976320C}" srcOrd="0" destOrd="0" parTransId="{BABF2FCC-D05C-4A1F-9092-AF229CDCC62C}" sibTransId="{A8B849BE-ACD2-441A-B031-719DBBF1D62C}"/>
    <dgm:cxn modelId="{FC55197F-821C-4323-BC45-AEE36819C855}" srcId="{E8DDCE8C-46B2-452A-AD37-45A0684B42D7}" destId="{BEB06C9B-0868-4D3D-A167-F03D7FC7E0AD}" srcOrd="0" destOrd="0" parTransId="{50D956C5-F246-4941-AB7C-1162ECC7D908}" sibTransId="{2FD11FA4-6EA9-4528-844C-FD39184E84A1}"/>
    <dgm:cxn modelId="{0123EE8B-788E-4255-9DA5-81EE59672331}" type="presOf" srcId="{E8DDCE8C-46B2-452A-AD37-45A0684B42D7}" destId="{E4991E9F-1171-4B32-A2F1-A8DA64DF70B5}" srcOrd="0" destOrd="0" presId="urn:microsoft.com/office/officeart/2005/8/layout/vList5"/>
    <dgm:cxn modelId="{03659C8F-51CA-44C7-951F-3C778B6F9665}" srcId="{BA282162-03E0-428B-A3B2-3F696B5F7132}" destId="{E8DDCE8C-46B2-452A-AD37-45A0684B42D7}" srcOrd="2" destOrd="0" parTransId="{F1F1443A-4885-40CD-AC51-D96526189DE0}" sibTransId="{CE27E402-3A00-41C5-B38C-2E64391190F5}"/>
    <dgm:cxn modelId="{EF6CE2A9-6AC1-46FB-ABFA-25EDE9104A04}" type="presOf" srcId="{E349A0B1-25D1-4922-BD54-830332F39B2F}" destId="{77A7DCC8-B5C1-4CC3-812D-8D7F32FAC3F7}" srcOrd="0" destOrd="0" presId="urn:microsoft.com/office/officeart/2005/8/layout/vList5"/>
    <dgm:cxn modelId="{7A2438BD-F8D4-4BBE-9FDF-A5DF930B423C}" type="presOf" srcId="{924AC8F9-1F21-46C2-9990-BD462631B02F}" destId="{1672FFAA-6F87-4366-B021-53976FB94F58}" srcOrd="0" destOrd="0" presId="urn:microsoft.com/office/officeart/2005/8/layout/vList5"/>
    <dgm:cxn modelId="{C1E4D4C0-F156-4240-A133-74795DCDF322}" srcId="{BA282162-03E0-428B-A3B2-3F696B5F7132}" destId="{E349A0B1-25D1-4922-BD54-830332F39B2F}" srcOrd="0" destOrd="0" parTransId="{7B274A40-0020-42EA-A9B3-B7F651E931A5}" sibTransId="{7454081D-8F4C-4ECE-9ADE-4450ADE7CC08}"/>
    <dgm:cxn modelId="{5B29B5E6-60A7-4E22-9C31-33263203A1D5}" type="presOf" srcId="{948B615A-F61D-4600-864C-9CB147E95E9D}" destId="{1DED9AF8-B108-43B2-B708-0AC763290FDA}" srcOrd="0" destOrd="0" presId="urn:microsoft.com/office/officeart/2005/8/layout/vList5"/>
    <dgm:cxn modelId="{FE96CAEA-7D8D-4DBA-BF1F-E1D3EC0BA107}" srcId="{948B615A-F61D-4600-864C-9CB147E95E9D}" destId="{924AC8F9-1F21-46C2-9990-BD462631B02F}" srcOrd="0" destOrd="0" parTransId="{17E330AC-EC30-4E9C-B6BB-33C6A955FF03}" sibTransId="{3D637F20-4777-4CA2-8C3A-866F31397B60}"/>
    <dgm:cxn modelId="{C7F30BEC-1BE5-4574-B172-FDF3E5B41799}" srcId="{E349A0B1-25D1-4922-BD54-830332F39B2F}" destId="{13F2A074-136E-4E3C-A8E9-8C49D56BF7CC}" srcOrd="0" destOrd="0" parTransId="{655A5EC2-485E-4E6B-9D26-D9EA7757A35B}" sibTransId="{A1B1ECFF-69A5-404A-8D50-1D0476127D54}"/>
    <dgm:cxn modelId="{C1FD995D-D11B-4998-815C-CA68EFE11B04}" type="presParOf" srcId="{474884EC-85E2-4B9A-9D30-FAF02CBBCBE9}" destId="{35A3BB88-BB57-4BB8-8310-4FC249BD49D1}" srcOrd="0" destOrd="0" presId="urn:microsoft.com/office/officeart/2005/8/layout/vList5"/>
    <dgm:cxn modelId="{5E913515-9998-4A29-A490-5BB6F1EDEF64}" type="presParOf" srcId="{35A3BB88-BB57-4BB8-8310-4FC249BD49D1}" destId="{77A7DCC8-B5C1-4CC3-812D-8D7F32FAC3F7}" srcOrd="0" destOrd="0" presId="urn:microsoft.com/office/officeart/2005/8/layout/vList5"/>
    <dgm:cxn modelId="{EFCA8CFB-D33D-4121-83BF-C133F227CFE8}" type="presParOf" srcId="{35A3BB88-BB57-4BB8-8310-4FC249BD49D1}" destId="{26D26DD1-E017-461B-A8E0-9552D633139F}" srcOrd="1" destOrd="0" presId="urn:microsoft.com/office/officeart/2005/8/layout/vList5"/>
    <dgm:cxn modelId="{7C581621-73A2-48ED-8EAD-67F6CDEE0264}" type="presParOf" srcId="{474884EC-85E2-4B9A-9D30-FAF02CBBCBE9}" destId="{BA403128-F6AB-4D7C-B0AC-BD05ACCE3CA5}" srcOrd="1" destOrd="0" presId="urn:microsoft.com/office/officeart/2005/8/layout/vList5"/>
    <dgm:cxn modelId="{78950907-1871-42AA-A7BC-921AAE0AA619}" type="presParOf" srcId="{474884EC-85E2-4B9A-9D30-FAF02CBBCBE9}" destId="{3EA14D54-8B9F-4A13-BD98-0F87AE5D0092}" srcOrd="2" destOrd="0" presId="urn:microsoft.com/office/officeart/2005/8/layout/vList5"/>
    <dgm:cxn modelId="{F853DF5C-15B7-4506-847E-775309CFE5E8}" type="presParOf" srcId="{3EA14D54-8B9F-4A13-BD98-0F87AE5D0092}" destId="{1DED9AF8-B108-43B2-B708-0AC763290FDA}" srcOrd="0" destOrd="0" presId="urn:microsoft.com/office/officeart/2005/8/layout/vList5"/>
    <dgm:cxn modelId="{E0F9FCC7-DEE0-4F88-BC20-93AA47FD3BF3}" type="presParOf" srcId="{3EA14D54-8B9F-4A13-BD98-0F87AE5D0092}" destId="{1672FFAA-6F87-4366-B021-53976FB94F58}" srcOrd="1" destOrd="0" presId="urn:microsoft.com/office/officeart/2005/8/layout/vList5"/>
    <dgm:cxn modelId="{3F1D5B38-6AB0-427B-A2E3-D8E2B6CA592C}" type="presParOf" srcId="{474884EC-85E2-4B9A-9D30-FAF02CBBCBE9}" destId="{851C9CB9-01E3-4625-A076-B2D7DF6AF2FF}" srcOrd="3" destOrd="0" presId="urn:microsoft.com/office/officeart/2005/8/layout/vList5"/>
    <dgm:cxn modelId="{C4037A08-A28D-4199-A164-76C59C3B852F}" type="presParOf" srcId="{474884EC-85E2-4B9A-9D30-FAF02CBBCBE9}" destId="{837C2F7F-0054-42B1-B51E-96A3ECFED176}" srcOrd="4" destOrd="0" presId="urn:microsoft.com/office/officeart/2005/8/layout/vList5"/>
    <dgm:cxn modelId="{B63BF390-DAFB-4B4F-BFFA-ECACBCFAE7DF}" type="presParOf" srcId="{837C2F7F-0054-42B1-B51E-96A3ECFED176}" destId="{E4991E9F-1171-4B32-A2F1-A8DA64DF70B5}" srcOrd="0" destOrd="0" presId="urn:microsoft.com/office/officeart/2005/8/layout/vList5"/>
    <dgm:cxn modelId="{E501A555-3875-4B75-89B2-1250113F393B}" type="presParOf" srcId="{837C2F7F-0054-42B1-B51E-96A3ECFED176}" destId="{DD905761-FEB8-4B2B-914B-8346334927DF}" srcOrd="1" destOrd="0" presId="urn:microsoft.com/office/officeart/2005/8/layout/vList5"/>
    <dgm:cxn modelId="{6AF10057-F399-4068-B98C-3AA722540EEA}" type="presParOf" srcId="{474884EC-85E2-4B9A-9D30-FAF02CBBCBE9}" destId="{F9EA5DF1-5B6F-455F-9315-5081094505E6}" srcOrd="5" destOrd="0" presId="urn:microsoft.com/office/officeart/2005/8/layout/vList5"/>
    <dgm:cxn modelId="{B5EBDA2C-8FF8-4688-BA89-C138C474FC35}" type="presParOf" srcId="{474884EC-85E2-4B9A-9D30-FAF02CBBCBE9}" destId="{F5DA3313-0892-4CF6-AF61-9C8858981336}" srcOrd="6" destOrd="0" presId="urn:microsoft.com/office/officeart/2005/8/layout/vList5"/>
    <dgm:cxn modelId="{2BB75C1B-683F-4BB2-9EDA-F682758762EF}" type="presParOf" srcId="{F5DA3313-0892-4CF6-AF61-9C8858981336}" destId="{61518FCA-5321-48A6-B7AA-51D26C1055A2}" srcOrd="0" destOrd="0" presId="urn:microsoft.com/office/officeart/2005/8/layout/vList5"/>
    <dgm:cxn modelId="{D3E0C22D-47BE-486F-BD8B-36BBB2561EA2}" type="presParOf" srcId="{F5DA3313-0892-4CF6-AF61-9C8858981336}" destId="{3CFB71D1-41A2-4D57-BEFF-50F0F512C4F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26DD1-E017-461B-A8E0-9552D633139F}">
      <dsp:nvSpPr>
        <dsp:cNvPr id="0" name=""/>
        <dsp:cNvSpPr/>
      </dsp:nvSpPr>
      <dsp:spPr>
        <a:xfrm rot="5400000">
          <a:off x="7536262" y="-3152523"/>
          <a:ext cx="1004199" cy="7565517"/>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Work in groups to agree which topics should be included in the scheme, and which they wouldn’t</a:t>
          </a:r>
        </a:p>
      </dsp:txBody>
      <dsp:txXfrm rot="-5400000">
        <a:off x="4255604" y="177156"/>
        <a:ext cx="7516496" cy="906157"/>
      </dsp:txXfrm>
    </dsp:sp>
    <dsp:sp modelId="{77A7DCC8-B5C1-4CC3-812D-8D7F32FAC3F7}">
      <dsp:nvSpPr>
        <dsp:cNvPr id="0" name=""/>
        <dsp:cNvSpPr/>
      </dsp:nvSpPr>
      <dsp:spPr>
        <a:xfrm>
          <a:off x="0" y="2609"/>
          <a:ext cx="4255603" cy="1255249"/>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GB" sz="3700" kern="1200" dirty="0"/>
            <a:t>Agree Topics</a:t>
          </a:r>
        </a:p>
      </dsp:txBody>
      <dsp:txXfrm>
        <a:off x="61276" y="63885"/>
        <a:ext cx="4133051" cy="1132697"/>
      </dsp:txXfrm>
    </dsp:sp>
    <dsp:sp modelId="{1672FFAA-6F87-4366-B021-53976FB94F58}">
      <dsp:nvSpPr>
        <dsp:cNvPr id="0" name=""/>
        <dsp:cNvSpPr/>
      </dsp:nvSpPr>
      <dsp:spPr>
        <a:xfrm rot="5400000">
          <a:off x="7536262" y="-1834511"/>
          <a:ext cx="1004199" cy="7565517"/>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Discuss how the topics can be grouped together</a:t>
          </a:r>
        </a:p>
      </dsp:txBody>
      <dsp:txXfrm rot="-5400000">
        <a:off x="4255604" y="1495168"/>
        <a:ext cx="7516496" cy="906157"/>
      </dsp:txXfrm>
    </dsp:sp>
    <dsp:sp modelId="{1DED9AF8-B108-43B2-B708-0AC763290FDA}">
      <dsp:nvSpPr>
        <dsp:cNvPr id="0" name=""/>
        <dsp:cNvSpPr/>
      </dsp:nvSpPr>
      <dsp:spPr>
        <a:xfrm>
          <a:off x="0" y="1320622"/>
          <a:ext cx="4255603" cy="1255249"/>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GB" sz="3700" kern="1200" dirty="0"/>
            <a:t>Groupings</a:t>
          </a:r>
        </a:p>
      </dsp:txBody>
      <dsp:txXfrm>
        <a:off x="61276" y="1381898"/>
        <a:ext cx="4133051" cy="1132697"/>
      </dsp:txXfrm>
    </dsp:sp>
    <dsp:sp modelId="{DD905761-FEB8-4B2B-914B-8346334927DF}">
      <dsp:nvSpPr>
        <dsp:cNvPr id="0" name=""/>
        <dsp:cNvSpPr/>
      </dsp:nvSpPr>
      <dsp:spPr>
        <a:xfrm rot="5400000">
          <a:off x="7536262" y="-516498"/>
          <a:ext cx="1004199" cy="7565517"/>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Decide which models and representations would be most appropriate to each topic</a:t>
          </a:r>
        </a:p>
      </dsp:txBody>
      <dsp:txXfrm rot="-5400000">
        <a:off x="4255604" y="2813181"/>
        <a:ext cx="7516496" cy="906157"/>
      </dsp:txXfrm>
    </dsp:sp>
    <dsp:sp modelId="{E4991E9F-1171-4B32-A2F1-A8DA64DF70B5}">
      <dsp:nvSpPr>
        <dsp:cNvPr id="0" name=""/>
        <dsp:cNvSpPr/>
      </dsp:nvSpPr>
      <dsp:spPr>
        <a:xfrm>
          <a:off x="0" y="2638634"/>
          <a:ext cx="4255603" cy="1255249"/>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GB" sz="3700" kern="1200" dirty="0"/>
            <a:t>Models and Representations</a:t>
          </a:r>
        </a:p>
      </dsp:txBody>
      <dsp:txXfrm>
        <a:off x="61276" y="2699910"/>
        <a:ext cx="4133051" cy="1132697"/>
      </dsp:txXfrm>
    </dsp:sp>
    <dsp:sp modelId="{3CFB71D1-41A2-4D57-BEFF-50F0F512C4F0}">
      <dsp:nvSpPr>
        <dsp:cNvPr id="0" name=""/>
        <dsp:cNvSpPr/>
      </dsp:nvSpPr>
      <dsp:spPr>
        <a:xfrm rot="5400000">
          <a:off x="7536262" y="801513"/>
          <a:ext cx="1004199" cy="7565517"/>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Decide the order of the topics based on overlapping mathematical structure, common models/representations and engagement issues</a:t>
          </a:r>
        </a:p>
      </dsp:txBody>
      <dsp:txXfrm rot="-5400000">
        <a:off x="4255604" y="4131193"/>
        <a:ext cx="7516496" cy="906157"/>
      </dsp:txXfrm>
    </dsp:sp>
    <dsp:sp modelId="{61518FCA-5321-48A6-B7AA-51D26C1055A2}">
      <dsp:nvSpPr>
        <dsp:cNvPr id="0" name=""/>
        <dsp:cNvSpPr/>
      </dsp:nvSpPr>
      <dsp:spPr>
        <a:xfrm>
          <a:off x="0" y="3956647"/>
          <a:ext cx="4255603" cy="1255249"/>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GB" sz="3700" kern="1200" dirty="0"/>
            <a:t>Sequencing</a:t>
          </a:r>
        </a:p>
      </dsp:txBody>
      <dsp:txXfrm>
        <a:off x="61276" y="4017923"/>
        <a:ext cx="4133051" cy="113269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9A47F-E424-48CC-B7F1-355530EF4E2E}" type="datetimeFigureOut">
              <a:rPr lang="en-GB" smtClean="0"/>
              <a:t>09/01/2024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E3062-43F0-4793-B76B-895291533BE7}" type="slidenum">
              <a:rPr lang="en-GB" smtClean="0"/>
              <a:t>‹#›</a:t>
            </a:fld>
            <a:endParaRPr lang="en-GB"/>
          </a:p>
        </p:txBody>
      </p:sp>
    </p:spTree>
    <p:extLst>
      <p:ext uri="{BB962C8B-B14F-4D97-AF65-F5344CB8AC3E}">
        <p14:creationId xmlns:p14="http://schemas.microsoft.com/office/powerpoint/2010/main" val="346854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Delegates spend one minute on their own</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4</a:t>
            </a:fld>
            <a:endParaRPr lang="en-US"/>
          </a:p>
        </p:txBody>
      </p:sp>
    </p:spTree>
    <p:extLst>
      <p:ext uri="{BB962C8B-B14F-4D97-AF65-F5344CB8AC3E}">
        <p14:creationId xmlns:p14="http://schemas.microsoft.com/office/powerpoint/2010/main" val="233166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This slide  shows how a bar model can make a complex question easily accessible through a visual representation.</a:t>
                </a:r>
              </a:p>
              <a:p>
                <a:r>
                  <a:rPr lang="en-GB" dirty="0"/>
                  <a:t>Show the 4 questions without the bar models.  Ask participants to work on questions for one minute.  Then reveal the bar models.  Ask participants to work on the questions using the bar model.</a:t>
                </a:r>
              </a:p>
              <a:p>
                <a:r>
                  <a:rPr lang="en-GB" dirty="0"/>
                  <a:t>Stop participants working after about 2 minutes. </a:t>
                </a:r>
              </a:p>
              <a:p>
                <a:r>
                  <a:rPr lang="en-GB" dirty="0"/>
                  <a:t>Ask participants which method of working they found easiest.  Anticipate that they will see that the bar model visual representation will have made questions</a:t>
                </a:r>
                <a:r>
                  <a:rPr lang="en-GB" baseline="0" dirty="0"/>
                  <a:t> </a:t>
                </a:r>
                <a:r>
                  <a:rPr lang="en-GB" dirty="0"/>
                  <a:t>easier to answer.</a:t>
                </a:r>
                <a:r>
                  <a:rPr lang="en-GB" baseline="0" dirty="0"/>
                  <a:t> </a:t>
                </a:r>
                <a:r>
                  <a:rPr lang="en-GB" dirty="0"/>
                  <a:t> Participants may say that they did it algebraically and that having written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𝑅</m:t>
                    </m:r>
                    <m:r>
                      <a:rPr lang="en-GB" b="0" i="1" smtClean="0">
                        <a:latin typeface="Cambria Math" panose="02040503050406030204" pitchFamily="18" charset="0"/>
                      </a:rPr>
                      <m:t>=4</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𝑈</m:t>
                    </m:r>
                    <m:r>
                      <a:rPr lang="en-GB" b="0" i="1" smtClean="0">
                        <a:latin typeface="Cambria Math" panose="02040503050406030204" pitchFamily="18" charset="0"/>
                      </a:rPr>
                      <m:t>=2</m:t>
                    </m:r>
                    <m:r>
                      <a:rPr lang="en-GB" b="0" i="1" smtClean="0">
                        <a:latin typeface="Cambria Math" panose="02040503050406030204" pitchFamily="18" charset="0"/>
                      </a:rPr>
                      <m:t>𝐴</m:t>
                    </m:r>
                  </m:oMath>
                </a14:m>
                <a:r>
                  <a:rPr lang="en-GB" dirty="0"/>
                  <a:t> makes it easier as you don’t have to draw anything.  You</a:t>
                </a:r>
                <a:r>
                  <a:rPr lang="en-GB" baseline="0" dirty="0"/>
                  <a:t> could ask  “Which method learners might find easiest and prefer?”</a:t>
                </a:r>
              </a:p>
              <a:p>
                <a:r>
                  <a:rPr lang="en-GB" baseline="0" dirty="0"/>
                  <a:t>Allow participants time to have a go at completing the questions using bar modelling, then show the animations on this slide.  They  follow a structured and consistent way of bar modelling.</a:t>
                </a:r>
              </a:p>
              <a:p>
                <a:r>
                  <a:rPr lang="en-GB" baseline="0" dirty="0"/>
                  <a:t>The activity is based on procedural variation. It is worth highlighting this to participants as the situation of the maths competition doesn’t alter, but the questions do alter slightly.  Procedural variation can help learners to identify connections and structure.</a:t>
                </a:r>
              </a:p>
              <a:p>
                <a:r>
                  <a:rPr lang="en-GB" baseline="0" dirty="0"/>
                  <a:t>The questions are intentionally in no particular order.  When learners are tackling these questions it is fine for them to do them in any order.</a:t>
                </a:r>
              </a:p>
              <a:p>
                <a:r>
                  <a:rPr lang="en-GB" baseline="0" dirty="0"/>
                  <a:t>Participants might comment that this context isn’t a realistic context.  On the surface this looks like a realistic context.  However, it isn’t really a believable context, it is a pseudo context as it is unlikely that Richard and Usha’s scores would be 4 times and twice April’s respectively.</a:t>
                </a:r>
              </a:p>
              <a:p>
                <a:r>
                  <a:rPr lang="en-GB" baseline="0" dirty="0"/>
                  <a:t>The activity could easily draw out misconceptions.  Drawing out misconceptions from the activity will enable teachers to respond to needs of individuals and the whole class.</a:t>
                </a:r>
              </a:p>
              <a:p>
                <a:r>
                  <a:rPr lang="en-GB" baseline="0" dirty="0"/>
                  <a:t>Some misconceptions that might emerge:</a:t>
                </a:r>
              </a:p>
              <a:p>
                <a:pPr marL="171450" indent="-171450">
                  <a:buFont typeface="Arial" panose="020B0604020202020204" pitchFamily="34" charset="0"/>
                  <a:buChar char="•"/>
                </a:pPr>
                <a:r>
                  <a:rPr lang="en-GB" baseline="0" dirty="0"/>
                  <a:t>Richard’s score is 156 points. Learners might divide by 7 parts (all 3 competitors), rather than 4 parts (Richard’s share)</a:t>
                </a:r>
              </a:p>
              <a:p>
                <a:pPr marL="171450" indent="-171450">
                  <a:buFont typeface="Arial" panose="020B0604020202020204" pitchFamily="34" charset="0"/>
                  <a:buChar char="•"/>
                </a:pPr>
                <a:r>
                  <a:rPr lang="en-GB" baseline="0" dirty="0"/>
                  <a:t>Find the mean by dividing 7 parts by 3</a:t>
                </a:r>
              </a:p>
              <a:p>
                <a:pPr marL="171450" indent="-171450">
                  <a:buFont typeface="Arial" panose="020B0604020202020204" pitchFamily="34" charset="0"/>
                  <a:buChar char="•"/>
                </a:pPr>
                <a:r>
                  <a:rPr lang="en-GB" baseline="0" dirty="0"/>
                  <a:t>Median is 156.  Richard is middle value on bar model and in written order in question.</a:t>
                </a:r>
              </a:p>
              <a:p>
                <a:pPr marL="171450" indent="-171450">
                  <a:buFont typeface="Arial" panose="020B0604020202020204" pitchFamily="34" charset="0"/>
                  <a:buChar char="•"/>
                </a:pPr>
                <a:r>
                  <a:rPr lang="en-GB" baseline="0" dirty="0"/>
                  <a:t>Mode is 156 or Richard as there are more bars on bar model and might be mistaken due to having similar looks to a bar chart.</a:t>
                </a:r>
              </a:p>
              <a:p>
                <a:endParaRPr lang="en-GB" baseline="0" dirty="0"/>
              </a:p>
              <a:p>
                <a:endParaRPr lang="en-GB" dirty="0"/>
              </a:p>
            </p:txBody>
          </p:sp>
        </mc:Choice>
        <mc:Fallback xmlns="">
          <p:sp>
            <p:nvSpPr>
              <p:cNvPr id="3" name="Notes Placeholder 2"/>
              <p:cNvSpPr>
                <a:spLocks noGrp="1"/>
              </p:cNvSpPr>
              <p:nvPr>
                <p:ph type="body" idx="1"/>
              </p:nvPr>
            </p:nvSpPr>
            <p:spPr/>
            <p:txBody>
              <a:bodyPr/>
              <a:lstStyle/>
              <a:p>
                <a:r>
                  <a:rPr lang="en-GB" dirty="0"/>
                  <a:t>This slide is to show very simply how a bar model can make a complex question easily accessible through a visual representation.</a:t>
                </a:r>
              </a:p>
              <a:p>
                <a:r>
                  <a:rPr lang="en-GB" dirty="0"/>
                  <a:t>Show the 4 questions without the bar models.  Ask participants to work on questions for one minute.  Then reveal the bar models.  Ask participants to work on the questions using the bar model.</a:t>
                </a:r>
              </a:p>
              <a:p>
                <a:r>
                  <a:rPr lang="en-GB" dirty="0"/>
                  <a:t>Stop participants working after about 2 minutes. </a:t>
                </a:r>
              </a:p>
              <a:p>
                <a:r>
                  <a:rPr lang="en-GB" dirty="0"/>
                  <a:t>Ask participants which  method of working they found easiest.  Anticipate that they will see that the bar model visual representation will have made it easier to do.  Participants may say that they did it algebraically and that having written </a:t>
                </a:r>
                <a:r>
                  <a:rPr lang="en-GB" b="0" i="0">
                    <a:latin typeface="Cambria Math" panose="02040503050406030204" pitchFamily="18" charset="0"/>
                  </a:rPr>
                  <a:t>𝐴=𝐴,  𝑅=4𝐴,  𝑈=2𝐴</a:t>
                </a:r>
                <a:r>
                  <a:rPr lang="en-GB" dirty="0"/>
                  <a:t> makes it easier as you don’t have to draw anything.  You</a:t>
                </a:r>
                <a:r>
                  <a:rPr lang="en-GB" baseline="0" dirty="0"/>
                  <a:t> could ask  “Which method learners might find easiest and prefer?”</a:t>
                </a:r>
              </a:p>
              <a:p>
                <a:r>
                  <a:rPr lang="en-GB" baseline="0" dirty="0"/>
                  <a:t>Allow participants time to have a go at completing the questions using bar modelling.  It is probably worth then showing the animations on this slide as it follows a structured and consistent way of bar modelling</a:t>
                </a:r>
              </a:p>
              <a:p>
                <a:r>
                  <a:rPr lang="en-GB" baseline="0" dirty="0"/>
                  <a:t>The activity is based on procedural variation. It is worth highlighting this to participants as the situation of the maths competition doesn’t alter but the questions do alter slightly.  Procedural variation can help learners to identify connections and structure.</a:t>
                </a:r>
              </a:p>
              <a:p>
                <a:r>
                  <a:rPr lang="en-GB" baseline="0" dirty="0"/>
                  <a:t>The questions are intentionally in no particular order.  When learners are tackling these questions it is fine for them to do them in any order.</a:t>
                </a:r>
              </a:p>
              <a:p>
                <a:r>
                  <a:rPr lang="en-GB" baseline="0" dirty="0"/>
                  <a:t>Participants might comment that this context isn’t a realistic context.  On the surface this looks like a realistic context.  However, it isn’t really a believable context, it is a pseudo context as it is unlikely that Richard and Usher’s scores would be 4 times and twice April’s respectively.</a:t>
                </a:r>
              </a:p>
              <a:p>
                <a:r>
                  <a:rPr lang="en-GB" baseline="0" dirty="0"/>
                  <a:t>The activity could easily draw out misconceptions.  Drawing out misconceptions from the activity will enable teachers to respond to needs of individuals and the whole class.</a:t>
                </a:r>
              </a:p>
              <a:p>
                <a:r>
                  <a:rPr lang="en-GB" baseline="0" dirty="0"/>
                  <a:t>Some misconceptions that might emerge:</a:t>
                </a:r>
              </a:p>
              <a:p>
                <a:r>
                  <a:rPr lang="en-GB" baseline="0" dirty="0"/>
                  <a:t>Richards score is 156 points, learners might divide by 7 parts (all 3 competitors), rather than the 4 parts (Richards share)</a:t>
                </a:r>
              </a:p>
              <a:p>
                <a:r>
                  <a:rPr lang="en-GB" baseline="0" dirty="0"/>
                  <a:t>Find the mean by dividing the 7 parts by 3</a:t>
                </a:r>
              </a:p>
              <a:p>
                <a:r>
                  <a:rPr lang="en-GB" baseline="0" dirty="0"/>
                  <a:t>Median is 156.  Richard is middle value on bar model and in written order in question.</a:t>
                </a:r>
              </a:p>
              <a:p>
                <a:r>
                  <a:rPr lang="en-GB" baseline="0" dirty="0"/>
                  <a:t>Mode is 156 or Richard as there are more bars on bar model and might be mistaken due to having similar looks to a bar chart.</a:t>
                </a:r>
              </a:p>
              <a:p>
                <a:endParaRPr lang="en-GB" baseline="0" dirty="0"/>
              </a:p>
              <a:p>
                <a:endParaRPr lang="en-GB" dirty="0"/>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313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 on a whiteboard as a whole group.  </a:t>
            </a:r>
          </a:p>
          <a:p>
            <a:r>
              <a:rPr lang="en-GB" dirty="0"/>
              <a:t>Starting with 12 and 108, where would you go from here? </a:t>
            </a:r>
          </a:p>
          <a:p>
            <a:r>
              <a:rPr lang="en-GB" dirty="0"/>
              <a:t>People might divide by 2, 3, 4, 6 or 12. </a:t>
            </a:r>
          </a:p>
          <a:p>
            <a:r>
              <a:rPr lang="en-GB" dirty="0"/>
              <a:t>There are many ways that a ratio table like this can be used.  </a:t>
            </a:r>
          </a:p>
          <a:p>
            <a:r>
              <a:rPr lang="en-GB" dirty="0"/>
              <a:t>The important thing is that students get to choose what they do.  </a:t>
            </a:r>
          </a:p>
          <a:p>
            <a:r>
              <a:rPr lang="en-GB" dirty="0"/>
              <a:t>They might divide by 2 and use 6 by adding 6 until they get to 18.  </a:t>
            </a:r>
          </a:p>
          <a:p>
            <a:r>
              <a:rPr lang="en-GB" dirty="0"/>
              <a:t>Lots of learners are able to do multiplication as repeated addition, i.e. 6 + 6  + 6 = 18.  Though this is less efficient than 3 x 6, it will nevertheless enable learners to use what they know and help them progress to more efficient methods.</a:t>
            </a:r>
          </a:p>
          <a:p>
            <a:endParaRPr lang="en-GB" dirty="0"/>
          </a:p>
          <a:p>
            <a:r>
              <a:rPr lang="en-GB" dirty="0"/>
              <a:t>Can do the same with the other ingredients.</a:t>
            </a:r>
          </a:p>
          <a:p>
            <a:r>
              <a:rPr lang="en-GB" dirty="0"/>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964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these are the 5 key principles of mastery that have been adopted by CfEM and have informed its activities.  They were agreed early in the programme by the 21 colleges involved.</a:t>
            </a:r>
          </a:p>
          <a:p>
            <a:r>
              <a:rPr lang="en-GB" dirty="0"/>
              <a:t>How much do you focus on the 5 key principles in your establishment? </a:t>
            </a:r>
            <a:endParaRPr lang="en-GB" dirty="0">
              <a:cs typeface="Calibri"/>
            </a:endParaRPr>
          </a:p>
          <a:p>
            <a:r>
              <a:rPr lang="en-GB" dirty="0">
                <a:cs typeface="Calibri"/>
              </a:rPr>
              <a:t>Encourage reflection on these throughout the session</a:t>
            </a:r>
          </a:p>
          <a:p>
            <a:endParaRPr lang="en-GB" dirty="0"/>
          </a:p>
          <a:p>
            <a:r>
              <a:rPr lang="en-GB" dirty="0"/>
              <a:t>They also inform the body of what will be introduced &amp; discussed in this session.</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7</a:t>
            </a:fld>
            <a:endParaRPr lang="en-GB"/>
          </a:p>
        </p:txBody>
      </p:sp>
    </p:spTree>
    <p:extLst>
      <p:ext uri="{BB962C8B-B14F-4D97-AF65-F5344CB8AC3E}">
        <p14:creationId xmlns:p14="http://schemas.microsoft.com/office/powerpoint/2010/main" val="6212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highlight key features of teaching for mastery &amp; highlight how this contrasts with traditional ‘transmission’ approaches to maths teaching.  </a:t>
            </a:r>
          </a:p>
          <a:p>
            <a:endParaRPr lang="en-GB" dirty="0"/>
          </a:p>
          <a:p>
            <a:r>
              <a:rPr lang="en-GB" dirty="0"/>
              <a:t>Mention mastery being the basis of successful maths teaching in Singapore, China and other nations with high-performing maths education systems.  Highlight that mastery is now the basis of our government’s strategy for improving maths performance in our schools.</a:t>
            </a:r>
          </a:p>
          <a:p>
            <a:endParaRPr lang="en-GB" dirty="0"/>
          </a:p>
          <a:p>
            <a:r>
              <a:rPr lang="en-GB" dirty="0"/>
              <a:t>Some of highlighted words may need to be explained, or flagged up as being explained later on.</a:t>
            </a:r>
          </a:p>
        </p:txBody>
      </p:sp>
      <p:sp>
        <p:nvSpPr>
          <p:cNvPr id="4" name="Slide Number Placeholder 3"/>
          <p:cNvSpPr>
            <a:spLocks noGrp="1"/>
          </p:cNvSpPr>
          <p:nvPr>
            <p:ph type="sldNum" sz="quarter" idx="5"/>
          </p:nvPr>
        </p:nvSpPr>
        <p:spPr/>
        <p:txBody>
          <a:bodyPr/>
          <a:lstStyle/>
          <a:p>
            <a:fld id="{9920340D-206C-4C41-A35B-4D72CE2F2B89}" type="slidenum">
              <a:rPr lang="en-GB" smtClean="0"/>
              <a:t>8</a:t>
            </a:fld>
            <a:endParaRPr lang="en-GB"/>
          </a:p>
        </p:txBody>
      </p:sp>
    </p:spTree>
    <p:extLst>
      <p:ext uri="{BB962C8B-B14F-4D97-AF65-F5344CB8AC3E}">
        <p14:creationId xmlns:p14="http://schemas.microsoft.com/office/powerpoint/2010/main" val="319071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to model a curriculum collaborative planning model which can be replicated with departments and teacher groups back ‘home’.</a:t>
            </a:r>
          </a:p>
          <a:p>
            <a:r>
              <a:rPr lang="en-GB" dirty="0"/>
              <a:t>We will have a peek at collaborative curriculum  planning and lesson planning through the lens of </a:t>
            </a:r>
            <a:r>
              <a:rPr lang="en-GB" dirty="0" err="1"/>
              <a:t>CfEM</a:t>
            </a:r>
            <a:r>
              <a:rPr lang="en-GB" dirty="0"/>
              <a:t> mastery. (keep the Intent statements from EIF in your mind during this section)</a:t>
            </a:r>
            <a:endParaRPr lang="en-GB" dirty="0">
              <a:cs typeface="Calibri"/>
            </a:endParaRPr>
          </a:p>
          <a:p>
            <a:endParaRPr lang="en-GB" dirty="0"/>
          </a:p>
          <a:p>
            <a:r>
              <a:rPr lang="en-GB" dirty="0"/>
              <a:t>Diagram animates to explain the process used by the CfEM programme in its curriculum planning as an example of an approach that can be taken. </a:t>
            </a:r>
          </a:p>
          <a:p>
            <a:r>
              <a:rPr lang="en-GB" dirty="0"/>
              <a:t>Emphasis is on professional collaboration and looking for connections.</a:t>
            </a:r>
          </a:p>
          <a:p>
            <a:r>
              <a:rPr lang="en-GB" dirty="0"/>
              <a:t>Groups are now going to go through a streamlined version of this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678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Get participants to write a feature per post it note so that they can then be placed on the posters around the room.</a:t>
            </a:r>
          </a:p>
        </p:txBody>
      </p:sp>
      <p:sp>
        <p:nvSpPr>
          <p:cNvPr id="4" name="Slide Number Placeholder 3"/>
          <p:cNvSpPr>
            <a:spLocks noGrp="1"/>
          </p:cNvSpPr>
          <p:nvPr>
            <p:ph type="sldNum" sz="quarter" idx="5"/>
          </p:nvPr>
        </p:nvSpPr>
        <p:spPr/>
        <p:txBody>
          <a:bodyPr/>
          <a:lstStyle/>
          <a:p>
            <a:fld id="{9920340D-206C-4C41-A35B-4D72CE2F2B89}" type="slidenum">
              <a:rPr lang="en-GB" smtClean="0"/>
              <a:t>10</a:t>
            </a:fld>
            <a:endParaRPr lang="en-GB"/>
          </a:p>
        </p:txBody>
      </p:sp>
    </p:spTree>
    <p:extLst>
      <p:ext uri="{BB962C8B-B14F-4D97-AF65-F5344CB8AC3E}">
        <p14:creationId xmlns:p14="http://schemas.microsoft.com/office/powerpoint/2010/main" val="2932666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main features that have been developed through CfEM for a mastery lesson.</a:t>
            </a:r>
          </a:p>
          <a:p>
            <a:r>
              <a:rPr lang="en-GB" dirty="0">
                <a:cs typeface="Calibri"/>
              </a:rPr>
              <a:t>Tables categorise their own post its to move to the 6 categories on flip charts around the wall for them to put the post its on – allow time for reading and questions</a:t>
            </a:r>
          </a:p>
          <a:p>
            <a:endParaRPr lang="en-GB" dirty="0"/>
          </a:p>
          <a:p>
            <a:r>
              <a:rPr lang="en-GB" b="1" dirty="0"/>
              <a:t>Build on prior learning</a:t>
            </a:r>
          </a:p>
          <a:p>
            <a:r>
              <a:rPr lang="en-US" dirty="0"/>
              <a:t>•Provide opportunities to check &amp; build on learners’ prior understanding of the topic</a:t>
            </a:r>
          </a:p>
          <a:p>
            <a:r>
              <a:rPr lang="en-US" dirty="0"/>
              <a:t>•Build on previous lessons in the scheme of learning </a:t>
            </a:r>
          </a:p>
          <a:p>
            <a:endParaRPr lang="en-US" dirty="0"/>
          </a:p>
          <a:p>
            <a:r>
              <a:rPr lang="en-US" b="1" dirty="0"/>
              <a:t>Introduce and develop concepts through context</a:t>
            </a:r>
          </a:p>
          <a:p>
            <a:r>
              <a:rPr lang="en-US" dirty="0"/>
              <a:t>Where appropriate, use a context to introduce &amp; develop the lesson which:</a:t>
            </a:r>
          </a:p>
          <a:p>
            <a:r>
              <a:rPr lang="en-US" dirty="0"/>
              <a:t>•Is relatable to 16-19 FE learners</a:t>
            </a:r>
          </a:p>
          <a:p>
            <a:r>
              <a:rPr lang="en-US" dirty="0"/>
              <a:t>•Can be used to highlight mathematical structure</a:t>
            </a:r>
          </a:p>
          <a:p>
            <a:endParaRPr lang="en-US" dirty="0"/>
          </a:p>
          <a:p>
            <a:r>
              <a:rPr lang="en-US" b="1" dirty="0"/>
              <a:t>Foreground common misconceptions</a:t>
            </a:r>
          </a:p>
          <a:p>
            <a:r>
              <a:rPr lang="en-US" dirty="0"/>
              <a:t>Expose &amp; address misconceptions through activities that provoke reasoning or cognitive conflict (e.g. by sampling student thinking)</a:t>
            </a:r>
          </a:p>
          <a:p>
            <a:endParaRPr lang="en-US" dirty="0"/>
          </a:p>
          <a:p>
            <a:r>
              <a:rPr lang="en-US" b="1" dirty="0"/>
              <a:t>Highlight mathematical structure</a:t>
            </a:r>
          </a:p>
          <a:p>
            <a:r>
              <a:rPr lang="en-US" dirty="0"/>
              <a:t>Where possible, use models, representations &amp; manipulatives to highlight mathematical structure </a:t>
            </a:r>
          </a:p>
          <a:p>
            <a:r>
              <a:rPr lang="en-US" dirty="0"/>
              <a:t>(e.g. bar model, ratio table, number line, algebra tiles, geoboards)</a:t>
            </a:r>
          </a:p>
          <a:p>
            <a:endParaRPr lang="en-US" dirty="0"/>
          </a:p>
          <a:p>
            <a:r>
              <a:rPr lang="en-US" b="1" dirty="0"/>
              <a:t>Connect different areas of maths where possible</a:t>
            </a:r>
          </a:p>
          <a:p>
            <a:r>
              <a:rPr lang="en-US" b="0" dirty="0"/>
              <a:t>Connections across mathematical topics such as connecting multiplication with area.</a:t>
            </a:r>
          </a:p>
          <a:p>
            <a:r>
              <a:rPr lang="en-US" b="0" dirty="0"/>
              <a:t>Connections within concepts that support progression within a topic</a:t>
            </a:r>
          </a:p>
          <a:p>
            <a:r>
              <a:rPr lang="en-US" b="0" dirty="0"/>
              <a:t>Mathematical connections with real life situations</a:t>
            </a:r>
          </a:p>
          <a:p>
            <a:endParaRPr lang="en-US" dirty="0"/>
          </a:p>
          <a:p>
            <a:r>
              <a:rPr lang="en-US" b="1" dirty="0"/>
              <a:t>Active and collaborative engagement</a:t>
            </a:r>
          </a:p>
          <a:p>
            <a:r>
              <a:rPr lang="en-US" dirty="0"/>
              <a:t>Discussion which focuses on different methods &amp; approaches (rather than checking answers)</a:t>
            </a:r>
          </a:p>
          <a:p>
            <a:endParaRPr lang="en-US" dirty="0"/>
          </a:p>
          <a:p>
            <a:r>
              <a:rPr lang="en-GB" dirty="0"/>
              <a:t>Slide is animated with the features coming in one by one.</a:t>
            </a:r>
          </a:p>
          <a:p>
            <a:r>
              <a:rPr lang="en-GB" dirty="0"/>
              <a:t>Describe each element, using examples from your past workshops (some modules cover more than one element)</a:t>
            </a:r>
          </a:p>
          <a:p>
            <a:r>
              <a:rPr lang="en-GB" dirty="0"/>
              <a:t>EG: mathematical structure- using manipulatives in Module 4</a:t>
            </a:r>
          </a:p>
          <a:p>
            <a:r>
              <a:rPr lang="en-GB" dirty="0"/>
              <a:t>Foregrounding misconceptions – responsive teaching in Module 2</a:t>
            </a:r>
          </a:p>
          <a:p>
            <a:r>
              <a:rPr lang="en-GB" dirty="0"/>
              <a:t>Call on participants for input during this.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1633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Copyright image https://pixabay.com/illustrations/memo-postit-notitzzettel-post-it-2331062/</a:t>
            </a:r>
          </a:p>
          <a:p>
            <a:endParaRPr lang="en-GB" dirty="0"/>
          </a:p>
          <a:p>
            <a:r>
              <a:rPr lang="en-GB" dirty="0"/>
              <a:t>Pick two or three post its and feedback.</a:t>
            </a:r>
          </a:p>
        </p:txBody>
      </p:sp>
      <p:sp>
        <p:nvSpPr>
          <p:cNvPr id="4" name="Slide Number Placeholder 3"/>
          <p:cNvSpPr>
            <a:spLocks noGrp="1"/>
          </p:cNvSpPr>
          <p:nvPr>
            <p:ph type="sldNum" sz="quarter" idx="5"/>
          </p:nvPr>
        </p:nvSpPr>
        <p:spPr/>
        <p:txBody>
          <a:bodyPr/>
          <a:lstStyle/>
          <a:p>
            <a:fld id="{9920340D-206C-4C41-A35B-4D72CE2F2B89}" type="slidenum">
              <a:rPr lang="en-GB" smtClean="0"/>
              <a:t>12</a:t>
            </a:fld>
            <a:endParaRPr lang="en-GB"/>
          </a:p>
        </p:txBody>
      </p:sp>
    </p:spTree>
    <p:extLst>
      <p:ext uri="{BB962C8B-B14F-4D97-AF65-F5344CB8AC3E}">
        <p14:creationId xmlns:p14="http://schemas.microsoft.com/office/powerpoint/2010/main" val="4155409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Triangulation of thoughts. This slide represents an overview of Centre Lead’s thoughts about responsive teaching.</a:t>
            </a:r>
          </a:p>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Slide animates the thoughts, one by one.</a:t>
            </a:r>
          </a:p>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The three larger comments are most interesting, especially the addition of the word USEFULLY within assessment, and should be emphasised with participants.</a:t>
            </a:r>
          </a:p>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This will link to quotes in the next few slides.</a:t>
            </a:r>
          </a:p>
          <a:p>
            <a:pPr marL="0" algn="l" defTabSz="914400" rtl="0" eaLnBrk="1" latinLnBrk="0" hangingPunct="1"/>
            <a:endParaRPr lang="en-GB" sz="600" kern="1200" dirty="0">
              <a:solidFill>
                <a:schemeClr val="tx1"/>
              </a:solidFill>
              <a:effectLst/>
              <a:latin typeface="Arial" panose="020B0604020202020204" pitchFamily="34" charset="0"/>
              <a:ea typeface="Calibri" panose="020F0502020204030204" pitchFamily="34" charset="0"/>
              <a:cs typeface="+mn-cs"/>
            </a:endParaRPr>
          </a:p>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Can be used as a PD resource for managers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13</a:t>
            </a:fld>
            <a:endParaRPr lang="en-GB"/>
          </a:p>
        </p:txBody>
      </p:sp>
    </p:spTree>
    <p:extLst>
      <p:ext uri="{BB962C8B-B14F-4D97-AF65-F5344CB8AC3E}">
        <p14:creationId xmlns:p14="http://schemas.microsoft.com/office/powerpoint/2010/main" val="3607196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Bars animated to show thinking process. Answer 1:4:2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8033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2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147"/>
        </a:solidFill>
        <a:effectLst/>
      </p:bgPr>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51D2FA30-101D-4582-8413-CDD099D88B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6121" y="1596771"/>
            <a:ext cx="4569879" cy="3664458"/>
          </a:xfrm>
          <a:prstGeom prst="rect">
            <a:avLst/>
          </a:prstGeom>
        </p:spPr>
      </p:pic>
      <p:sp>
        <p:nvSpPr>
          <p:cNvPr id="9" name="TextBox 8">
            <a:extLst>
              <a:ext uri="{FF2B5EF4-FFF2-40B4-BE49-F238E27FC236}">
                <a16:creationId xmlns:a16="http://schemas.microsoft.com/office/drawing/2014/main" id="{26966D79-F80E-4A6B-9B11-D28B649409A5}"/>
              </a:ext>
            </a:extLst>
          </p:cNvPr>
          <p:cNvSpPr txBox="1"/>
          <p:nvPr userDrawn="1"/>
        </p:nvSpPr>
        <p:spPr>
          <a:xfrm>
            <a:off x="6391275" y="2895600"/>
            <a:ext cx="3743325" cy="2554545"/>
          </a:xfrm>
          <a:prstGeom prst="rect">
            <a:avLst/>
          </a:prstGeom>
          <a:noFill/>
        </p:spPr>
        <p:txBody>
          <a:bodyPr wrap="square" rtlCol="0">
            <a:spAutoFit/>
          </a:bodyPr>
          <a:lstStyle/>
          <a:p>
            <a:r>
              <a:rPr lang="en-GB" sz="4000" dirty="0">
                <a:solidFill>
                  <a:srgbClr val="009FDA"/>
                </a:solidFill>
                <a:latin typeface="Rockwell Light" panose="02040303020102020203" pitchFamily="18" charset="0"/>
              </a:rPr>
              <a:t>Over 60 years at the forefront of Mathematics Education </a:t>
            </a:r>
          </a:p>
        </p:txBody>
      </p:sp>
    </p:spTree>
    <p:extLst>
      <p:ext uri="{BB962C8B-B14F-4D97-AF65-F5344CB8AC3E}">
        <p14:creationId xmlns:p14="http://schemas.microsoft.com/office/powerpoint/2010/main" val="180289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F6E7-C8CC-4584-8FE7-48938D83AB4B}"/>
              </a:ext>
            </a:extLst>
          </p:cNvPr>
          <p:cNvSpPr>
            <a:spLocks noGrp="1"/>
          </p:cNvSpPr>
          <p:nvPr>
            <p:ph type="title"/>
          </p:nvPr>
        </p:nvSpPr>
        <p:spPr>
          <a:xfrm>
            <a:off x="1981200" y="5099051"/>
            <a:ext cx="8286750" cy="635000"/>
          </a:xfrm>
          <a:prstGeom prst="rect">
            <a:avLst/>
          </a:prstGeom>
        </p:spPr>
        <p:txBody>
          <a:bodyPr/>
          <a:lstStyle>
            <a:lvl1pPr>
              <a:defRPr>
                <a:solidFill>
                  <a:srgbClr val="009FDA"/>
                </a:solidFill>
              </a:defRPr>
            </a:lvl1pPr>
          </a:lstStyle>
          <a:p>
            <a:r>
              <a:rPr lang="en-US"/>
              <a:t>Click to edit Master title style</a:t>
            </a:r>
            <a:endParaRPr lang="en-GB" dirty="0"/>
          </a:p>
        </p:txBody>
      </p:sp>
      <p:sp>
        <p:nvSpPr>
          <p:cNvPr id="8" name="Picture Placeholder 7">
            <a:extLst>
              <a:ext uri="{FF2B5EF4-FFF2-40B4-BE49-F238E27FC236}">
                <a16:creationId xmlns:a16="http://schemas.microsoft.com/office/drawing/2014/main" id="{538E2B1F-7DFD-4347-8075-754C1FE12431}"/>
              </a:ext>
            </a:extLst>
          </p:cNvPr>
          <p:cNvSpPr>
            <a:spLocks noGrp="1"/>
          </p:cNvSpPr>
          <p:nvPr>
            <p:ph type="pic" sz="quarter" idx="10"/>
          </p:nvPr>
        </p:nvSpPr>
        <p:spPr>
          <a:xfrm>
            <a:off x="1981200" y="866775"/>
            <a:ext cx="8286750" cy="4076700"/>
          </a:xfrm>
          <a:prstGeom prst="rect">
            <a:avLst/>
          </a:prstGeom>
        </p:spPr>
        <p:txBody>
          <a:bodyPr/>
          <a:lstStyle/>
          <a:p>
            <a:r>
              <a:rPr lang="en-US"/>
              <a:t>Click icon to add picture</a:t>
            </a:r>
            <a:endParaRPr lang="en-GB"/>
          </a:p>
        </p:txBody>
      </p:sp>
      <p:sp>
        <p:nvSpPr>
          <p:cNvPr id="11" name="Text Placeholder 3">
            <a:extLst>
              <a:ext uri="{FF2B5EF4-FFF2-40B4-BE49-F238E27FC236}">
                <a16:creationId xmlns:a16="http://schemas.microsoft.com/office/drawing/2014/main" id="{AE439220-9EAB-4D75-8A80-2A7C6D1F729F}"/>
              </a:ext>
            </a:extLst>
          </p:cNvPr>
          <p:cNvSpPr>
            <a:spLocks noGrp="1"/>
          </p:cNvSpPr>
          <p:nvPr>
            <p:ph type="body" sz="half" idx="2"/>
          </p:nvPr>
        </p:nvSpPr>
        <p:spPr>
          <a:xfrm>
            <a:off x="1981200" y="5810250"/>
            <a:ext cx="8286750" cy="876300"/>
          </a:xfrm>
          <a:prstGeom prst="rect">
            <a:avLst/>
          </a:prstGeom>
        </p:spPr>
        <p:txBody>
          <a:bodyPr/>
          <a:lstStyle>
            <a:lvl1pPr marL="0" indent="0">
              <a:buNone/>
              <a:defRPr sz="1600">
                <a:solidFill>
                  <a:srgbClr val="0021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2167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 Title and verticle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1B3E3-BA9B-408D-B306-F12E63A90B88}"/>
              </a:ext>
            </a:extLst>
          </p:cNvPr>
          <p:cNvSpPr>
            <a:spLocks noGrp="1"/>
          </p:cNvSpPr>
          <p:nvPr>
            <p:ph type="title" orient="vert"/>
          </p:nvPr>
        </p:nvSpPr>
        <p:spPr>
          <a:xfrm>
            <a:off x="352425" y="952500"/>
            <a:ext cx="11477625" cy="669926"/>
          </a:xfrm>
          <a:prstGeom prst="rect">
            <a:avLst/>
          </a:prstGeom>
        </p:spPr>
        <p:txBody>
          <a:bodyPr vert="horz"/>
          <a:lstStyle>
            <a:lvl1pPr>
              <a:defRPr>
                <a:solidFill>
                  <a:srgbClr val="009FDA"/>
                </a:solidFill>
              </a:defRPr>
            </a:lvl1pPr>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D658B2E1-CE13-425A-B286-1A1C18027B28}"/>
              </a:ext>
            </a:extLst>
          </p:cNvPr>
          <p:cNvSpPr>
            <a:spLocks noGrp="1"/>
          </p:cNvSpPr>
          <p:nvPr>
            <p:ph type="body" orient="vert" idx="1"/>
          </p:nvPr>
        </p:nvSpPr>
        <p:spPr>
          <a:xfrm>
            <a:off x="352424" y="1774825"/>
            <a:ext cx="11477625" cy="4625975"/>
          </a:xfrm>
          <a:prstGeom prst="rect">
            <a:avLst/>
          </a:prstGeom>
        </p:spPr>
        <p:txBody>
          <a:bodyPr vert="eaVert"/>
          <a:lstStyle>
            <a:lvl1pPr marL="514350" indent="-514350">
              <a:buClr>
                <a:srgbClr val="009FDA"/>
              </a:buClr>
              <a:buFont typeface="Wingdings" panose="05000000000000000000" pitchFamily="2" charset="2"/>
              <a:buChar char="§"/>
              <a:defRPr>
                <a:solidFill>
                  <a:srgbClr val="002147"/>
                </a:solidFill>
              </a:defRPr>
            </a:lvl1pPr>
            <a:lvl2pPr marL="914400" indent="-457200">
              <a:buClr>
                <a:srgbClr val="009FDA"/>
              </a:buClr>
              <a:buFont typeface="Wingdings" panose="05000000000000000000" pitchFamily="2" charset="2"/>
              <a:buChar char="§"/>
              <a:defRPr>
                <a:solidFill>
                  <a:srgbClr val="002147"/>
                </a:solidFill>
              </a:defRPr>
            </a:lvl2pPr>
            <a:lvl3pPr marL="1371600" indent="-457200">
              <a:buClr>
                <a:srgbClr val="009FDA"/>
              </a:buClr>
              <a:buFont typeface="Wingdings" panose="05000000000000000000" pitchFamily="2" charset="2"/>
              <a:buChar char="§"/>
              <a:defRPr>
                <a:solidFill>
                  <a:srgbClr val="002147"/>
                </a:solidFill>
              </a:defRPr>
            </a:lvl3pPr>
            <a:lvl4pPr marL="1714500" indent="-342900">
              <a:buClr>
                <a:srgbClr val="009FDA"/>
              </a:buClr>
              <a:buFont typeface="Wingdings" panose="05000000000000000000" pitchFamily="2" charset="2"/>
              <a:buChar char="§"/>
              <a:defRPr>
                <a:solidFill>
                  <a:srgbClr val="002147"/>
                </a:solidFill>
              </a:defRPr>
            </a:lvl4pPr>
            <a:lvl5pPr marL="2171700" indent="-3429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48414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1B3E3-BA9B-408D-B306-F12E63A90B88}"/>
              </a:ext>
            </a:extLst>
          </p:cNvPr>
          <p:cNvSpPr>
            <a:spLocks noGrp="1"/>
          </p:cNvSpPr>
          <p:nvPr>
            <p:ph type="title" orient="vert"/>
          </p:nvPr>
        </p:nvSpPr>
        <p:spPr>
          <a:xfrm>
            <a:off x="10496550" y="952500"/>
            <a:ext cx="1333500" cy="5448300"/>
          </a:xfrm>
          <a:prstGeom prst="rect">
            <a:avLst/>
          </a:prstGeom>
        </p:spPr>
        <p:txBody>
          <a:bodyPr vert="vert"/>
          <a:lstStyle>
            <a:lvl1pPr>
              <a:defRPr>
                <a:solidFill>
                  <a:srgbClr val="009FDA"/>
                </a:solidFill>
              </a:defRPr>
            </a:lvl1pPr>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D658B2E1-CE13-425A-B286-1A1C18027B28}"/>
              </a:ext>
            </a:extLst>
          </p:cNvPr>
          <p:cNvSpPr>
            <a:spLocks noGrp="1"/>
          </p:cNvSpPr>
          <p:nvPr>
            <p:ph type="body" orient="vert" idx="1"/>
          </p:nvPr>
        </p:nvSpPr>
        <p:spPr>
          <a:xfrm>
            <a:off x="352425" y="952501"/>
            <a:ext cx="10039350" cy="5448300"/>
          </a:xfrm>
          <a:prstGeom prst="rect">
            <a:avLst/>
          </a:prstGeom>
        </p:spPr>
        <p:txBody>
          <a:bodyPr vert="eaVert"/>
          <a:lstStyle>
            <a:lvl1pPr marL="514350" indent="-514350">
              <a:buClr>
                <a:srgbClr val="009FDA"/>
              </a:buClr>
              <a:buFont typeface="Wingdings" panose="05000000000000000000" pitchFamily="2" charset="2"/>
              <a:buChar char="§"/>
              <a:defRPr>
                <a:solidFill>
                  <a:srgbClr val="002147"/>
                </a:solidFill>
              </a:defRPr>
            </a:lvl1pPr>
            <a:lvl2pPr marL="914400" indent="-457200">
              <a:buClr>
                <a:srgbClr val="009FDA"/>
              </a:buClr>
              <a:buFont typeface="Wingdings" panose="05000000000000000000" pitchFamily="2" charset="2"/>
              <a:buChar char="§"/>
              <a:defRPr>
                <a:solidFill>
                  <a:srgbClr val="002147"/>
                </a:solidFill>
              </a:defRPr>
            </a:lvl2pPr>
            <a:lvl3pPr marL="1371600" indent="-457200">
              <a:buClr>
                <a:srgbClr val="009FDA"/>
              </a:buClr>
              <a:buFont typeface="Wingdings" panose="05000000000000000000" pitchFamily="2" charset="2"/>
              <a:buChar char="§"/>
              <a:defRPr>
                <a:solidFill>
                  <a:srgbClr val="002147"/>
                </a:solidFill>
              </a:defRPr>
            </a:lvl3pPr>
            <a:lvl4pPr marL="1714500" indent="-342900">
              <a:buClr>
                <a:srgbClr val="009FDA"/>
              </a:buClr>
              <a:buFont typeface="Wingdings" panose="05000000000000000000" pitchFamily="2" charset="2"/>
              <a:buChar char="§"/>
              <a:defRPr>
                <a:solidFill>
                  <a:srgbClr val="002147"/>
                </a:solidFill>
              </a:defRPr>
            </a:lvl4pPr>
            <a:lvl5pPr marL="2171700" indent="-3429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00949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vert="horz"/>
          <a:lstStyle>
            <a:lvl1pPr marL="342900" indent="-342900">
              <a:buClr>
                <a:schemeClr val="bg2"/>
              </a:buClr>
              <a:buFont typeface="Wingdings" panose="05000000000000000000" pitchFamily="2" charset="2"/>
              <a:buChar char="§"/>
              <a:defRPr sz="2800">
                <a:solidFill>
                  <a:schemeClr val="tx2"/>
                </a:solidFill>
                <a:latin typeface="Arial" panose="020B0604020202020204" pitchFamily="34" charset="0"/>
                <a:cs typeface="Arial" panose="020B0604020202020204" pitchFamily="34" charset="0"/>
              </a:defRPr>
            </a:lvl1pPr>
            <a:lvl2pPr marL="742950" indent="-285750">
              <a:buClr>
                <a:schemeClr val="bg2"/>
              </a:buClr>
              <a:buFont typeface="Wingdings" panose="05000000000000000000" pitchFamily="2" charset="2"/>
              <a:buChar char="§"/>
              <a:defRPr sz="2400">
                <a:solidFill>
                  <a:schemeClr val="tx2"/>
                </a:solidFill>
                <a:latin typeface="Arial" panose="020B0604020202020204" pitchFamily="34" charset="0"/>
                <a:cs typeface="Arial" panose="020B0604020202020204" pitchFamily="34" charset="0"/>
              </a:defRPr>
            </a:lvl2pPr>
            <a:lvl3pPr marL="1143000" indent="-228600">
              <a:buClr>
                <a:schemeClr val="bg2"/>
              </a:buClr>
              <a:buFont typeface="Wingdings" panose="05000000000000000000" pitchFamily="2" charset="2"/>
              <a:buChar char="§"/>
              <a:defRPr sz="2000">
                <a:solidFill>
                  <a:schemeClr val="tx2"/>
                </a:solidFill>
                <a:latin typeface="Arial" panose="020B0604020202020204" pitchFamily="34" charset="0"/>
                <a:cs typeface="Arial" panose="020B0604020202020204" pitchFamily="34" charset="0"/>
              </a:defRPr>
            </a:lvl3pPr>
            <a:lvl4pPr marL="1600200" indent="-228600">
              <a:buClr>
                <a:schemeClr val="bg2"/>
              </a:buClr>
              <a:buFont typeface="Wingdings" panose="05000000000000000000" pitchFamily="2" charset="2"/>
              <a:buChar char="§"/>
              <a:defRPr sz="1800">
                <a:solidFill>
                  <a:schemeClr val="tx2"/>
                </a:solidFill>
                <a:latin typeface="Arial" panose="020B0604020202020204" pitchFamily="34" charset="0"/>
                <a:cs typeface="Arial" panose="020B0604020202020204" pitchFamily="34" charset="0"/>
              </a:defRPr>
            </a:lvl4pPr>
            <a:lvl5pPr marL="2057400" indent="-228600">
              <a:buClr>
                <a:schemeClr val="bg2"/>
              </a:buClr>
              <a:buFont typeface="Wingdings" panose="05000000000000000000" pitchFamily="2" charset="2"/>
              <a:buChar char="§"/>
              <a:defRPr sz="1800">
                <a:solidFill>
                  <a:schemeClr val="tx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1600201"/>
            <a:ext cx="5384800" cy="4525963"/>
          </a:xfrm>
          <a:prstGeom prst="rect">
            <a:avLst/>
          </a:prstGeom>
        </p:spPr>
        <p:txBody>
          <a:bodyPr vert="horz"/>
          <a:lstStyle>
            <a:lvl1pPr marL="342900" indent="-3429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1"/>
          <p:cNvSpPr>
            <a:spLocks noGrp="1"/>
          </p:cNvSpPr>
          <p:nvPr>
            <p:ph type="title"/>
          </p:nvPr>
        </p:nvSpPr>
        <p:spPr>
          <a:xfrm>
            <a:off x="609600" y="836712"/>
            <a:ext cx="10972800" cy="580926"/>
          </a:xfrm>
          <a:prstGeom prst="rect">
            <a:avLst/>
          </a:prstGeom>
        </p:spPr>
        <p:txBody>
          <a:bodyPr vert="horz"/>
          <a:lstStyle>
            <a:lvl1pPr>
              <a:defRPr>
                <a:solidFill>
                  <a:schemeClr val="bg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780628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310601" y="333201"/>
            <a:ext cx="11250084" cy="932567"/>
          </a:xfrm>
        </p:spPr>
        <p:txBody>
          <a:bodyPr lIns="0" tIns="0" rIns="0" bIns="0" anchor="t" anchorCtr="0">
            <a:normAutofit/>
          </a:bodyPr>
          <a:lstStyle>
            <a:lvl1pPr algn="l">
              <a:lnSpc>
                <a:spcPts val="2667"/>
              </a:lnSpc>
              <a:spcBef>
                <a:spcPts val="0"/>
              </a:spcBef>
              <a:defRPr sz="2667" b="1" cap="none" baseline="0"/>
            </a:lvl1pPr>
          </a:lstStyle>
          <a:p>
            <a:r>
              <a:rPr lang="en-US"/>
              <a:t>Slide Title</a:t>
            </a:r>
            <a:endParaRPr lang="en-GB"/>
          </a:p>
        </p:txBody>
      </p:sp>
      <p:sp>
        <p:nvSpPr>
          <p:cNvPr id="9" name="Text Placeholder 8"/>
          <p:cNvSpPr>
            <a:spLocks noGrp="1"/>
          </p:cNvSpPr>
          <p:nvPr>
            <p:ph type="body" sz="quarter" idx="12"/>
          </p:nvPr>
        </p:nvSpPr>
        <p:spPr>
          <a:xfrm>
            <a:off x="312001" y="1315200"/>
            <a:ext cx="10223500" cy="4802099"/>
          </a:xfrm>
        </p:spPr>
        <p:txBody>
          <a:bodyPr>
            <a:noAutofit/>
          </a:bodyPr>
          <a:lstStyle>
            <a:lvl1pPr marL="0" indent="0">
              <a:lnSpc>
                <a:spcPts val="3733"/>
              </a:lnSpc>
              <a:spcBef>
                <a:spcPts val="0"/>
              </a:spcBef>
              <a:buNone/>
              <a:defRPr sz="3600"/>
            </a:lvl1pPr>
            <a:lvl2pPr marL="359991" indent="-359991">
              <a:lnSpc>
                <a:spcPts val="3733"/>
              </a:lnSpc>
              <a:spcBef>
                <a:spcPts val="0"/>
              </a:spcBef>
              <a:defRPr sz="3600"/>
            </a:lvl2pPr>
            <a:lvl3pPr marL="719982" indent="-359991">
              <a:lnSpc>
                <a:spcPts val="3733"/>
              </a:lnSpc>
              <a:defRPr sz="3600"/>
            </a:lvl3pPr>
            <a:lvl4pPr marL="1079973" indent="-359991">
              <a:lnSpc>
                <a:spcPts val="3733"/>
              </a:lnSpc>
              <a:defRPr sz="3600"/>
            </a:lvl4pPr>
            <a:lvl5pPr marL="1439964" indent="-359991">
              <a:lnSpc>
                <a:spcPts val="3733"/>
              </a:lnSpc>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312000" y="6356351"/>
            <a:ext cx="10248501" cy="365125"/>
          </a:xfrm>
        </p:spPr>
        <p:txBody>
          <a:bodyPr/>
          <a:lstStyle/>
          <a:p>
            <a:endParaRPr lang="en-GB"/>
          </a:p>
        </p:txBody>
      </p:sp>
    </p:spTree>
    <p:extLst>
      <p:ext uri="{BB962C8B-B14F-4D97-AF65-F5344CB8AC3E}">
        <p14:creationId xmlns:p14="http://schemas.microsoft.com/office/powerpoint/2010/main" val="1083117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11" name="Black Box">
            <a:extLst>
              <a:ext uri="{FF2B5EF4-FFF2-40B4-BE49-F238E27FC236}">
                <a16:creationId xmlns:a16="http://schemas.microsoft.com/office/drawing/2014/main" id="{55546DE3-A40F-1548-9BB6-DF3446E000F6}"/>
              </a:ext>
              <a:ext uri="{C183D7F6-B498-43B3-948B-1728B52AA6E4}">
                <adec:decorative xmlns:adec="http://schemas.microsoft.com/office/drawing/2017/decorative" val="1"/>
              </a:ext>
            </a:extLst>
          </p:cNvPr>
          <p:cNvSpPr/>
          <p:nvPr userDrawn="1"/>
        </p:nvSpPr>
        <p:spPr>
          <a:xfrm>
            <a:off x="5184960" y="4824000"/>
            <a:ext cx="6623040" cy="1677341"/>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5184960" y="2961600"/>
            <a:ext cx="6623040" cy="1656000"/>
          </a:xfrm>
          <a:solidFill>
            <a:schemeClr val="bg1"/>
          </a:solidFill>
        </p:spPr>
        <p:txBody>
          <a:bodyPr lIns="108000" tIns="136800" rIns="0" bIns="0">
            <a:noAutofit/>
          </a:bodyPr>
          <a:lstStyle>
            <a:lvl1pPr algn="l">
              <a:lnSpc>
                <a:spcPts val="5467"/>
              </a:lnSpc>
              <a:defRPr sz="60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p:nvPr>
        </p:nvSpPr>
        <p:spPr>
          <a:xfrm>
            <a:off x="5184960" y="4839227"/>
            <a:ext cx="6407315" cy="429203"/>
          </a:xfrm>
          <a:solidFill>
            <a:schemeClr val="tx1"/>
          </a:solidFill>
        </p:spPr>
        <p:txBody>
          <a:bodyPr lIns="108000" tIns="108000" bIns="108000"/>
          <a:lstStyle>
            <a:lvl1pPr marL="0" indent="0" algn="l">
              <a:lnSpc>
                <a:spcPts val="2133"/>
              </a:lnSpc>
              <a:spcBef>
                <a:spcPts val="0"/>
              </a:spcBef>
              <a:buNone/>
              <a:defRPr sz="18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EBAFDD57-7DB7-C94F-9022-BCFA74420B18}"/>
              </a:ext>
            </a:extLst>
          </p:cNvPr>
          <p:cNvSpPr>
            <a:spLocks noGrp="1"/>
          </p:cNvSpPr>
          <p:nvPr>
            <p:ph type="body" sz="quarter" idx="14"/>
          </p:nvPr>
        </p:nvSpPr>
        <p:spPr>
          <a:xfrm>
            <a:off x="5184960" y="5268429"/>
            <a:ext cx="6407315" cy="464827"/>
          </a:xfrm>
        </p:spPr>
        <p:txBody>
          <a:bodyPr lIns="10800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53669C88-21D0-6341-9C2E-9ED1F32DE103}"/>
              </a:ext>
            </a:extLst>
          </p:cNvPr>
          <p:cNvSpPr>
            <a:spLocks noGrp="1"/>
          </p:cNvSpPr>
          <p:nvPr>
            <p:ph type="body" sz="quarter" idx="15"/>
          </p:nvPr>
        </p:nvSpPr>
        <p:spPr>
          <a:xfrm>
            <a:off x="5184960" y="5829267"/>
            <a:ext cx="6407315" cy="672075"/>
          </a:xfrm>
        </p:spPr>
        <p:txBody>
          <a:bodyPr lIns="108000" tIns="108000" bIns="108000" anchor="b" anchorCtr="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pic>
        <p:nvPicPr>
          <p:cNvPr id="15" name="CFEM WORDING LOGO" descr="Centres for Excellence in Maths">
            <a:extLst>
              <a:ext uri="{FF2B5EF4-FFF2-40B4-BE49-F238E27FC236}">
                <a16:creationId xmlns:a16="http://schemas.microsoft.com/office/drawing/2014/main" id="{BBC18E71-C59E-4C4C-AAD0-B970ED6201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
        <p:nvSpPr>
          <p:cNvPr id="18" name="Rectangle 17">
            <a:extLst>
              <a:ext uri="{FF2B5EF4-FFF2-40B4-BE49-F238E27FC236}">
                <a16:creationId xmlns:a16="http://schemas.microsoft.com/office/drawing/2014/main" id="{D5BE7CEA-8A7A-CF41-BB1C-5B93D26D63CD}"/>
              </a:ext>
            </a:extLst>
          </p:cNvPr>
          <p:cNvSpPr/>
          <p:nvPr userDrawn="1"/>
        </p:nvSpPr>
        <p:spPr>
          <a:xfrm>
            <a:off x="9936427" y="356659"/>
            <a:ext cx="1871573" cy="67207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b="1">
                <a:solidFill>
                  <a:schemeClr val="tx1"/>
                </a:solidFill>
              </a:rPr>
              <a:t>DELETE</a:t>
            </a:r>
            <a:r>
              <a:rPr lang="en-US" sz="933">
                <a:solidFill>
                  <a:schemeClr val="tx1"/>
                </a:solidFill>
              </a:rPr>
              <a:t> THIS BOX IN </a:t>
            </a:r>
            <a:br>
              <a:rPr lang="en-US" sz="933">
                <a:solidFill>
                  <a:schemeClr val="tx1"/>
                </a:solidFill>
              </a:rPr>
            </a:br>
            <a:r>
              <a:rPr lang="en-US" sz="933">
                <a:solidFill>
                  <a:schemeClr val="tx1"/>
                </a:solidFill>
              </a:rPr>
              <a:t>THE MASTER TEMPLATE AND REPLACE WITH </a:t>
            </a:r>
            <a:br>
              <a:rPr lang="en-US" sz="933">
                <a:solidFill>
                  <a:schemeClr val="tx1"/>
                </a:solidFill>
              </a:rPr>
            </a:br>
            <a:r>
              <a:rPr lang="en-US" sz="933">
                <a:solidFill>
                  <a:schemeClr val="tx1"/>
                </a:solidFill>
              </a:rPr>
              <a:t>YOUR LOGO</a:t>
            </a:r>
          </a:p>
        </p:txBody>
      </p:sp>
      <p:pic>
        <p:nvPicPr>
          <p:cNvPr id="16" name="LOGO">
            <a:extLst>
              <a:ext uri="{FF2B5EF4-FFF2-40B4-BE49-F238E27FC236}">
                <a16:creationId xmlns:a16="http://schemas.microsoft.com/office/drawing/2014/main" id="{DEA7C9CB-48A6-7B48-B7DC-1C8FA6F8923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362" y="385111"/>
            <a:ext cx="1189916" cy="629956"/>
          </a:xfrm>
          <a:prstGeom prst="rect">
            <a:avLst/>
          </a:prstGeom>
        </p:spPr>
      </p:pic>
    </p:spTree>
    <p:extLst>
      <p:ext uri="{BB962C8B-B14F-4D97-AF65-F5344CB8AC3E}">
        <p14:creationId xmlns:p14="http://schemas.microsoft.com/office/powerpoint/2010/main" val="3222012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Option 1 Purple ">
    <p:spTree>
      <p:nvGrpSpPr>
        <p:cNvPr id="1" name=""/>
        <p:cNvGrpSpPr/>
        <p:nvPr/>
      </p:nvGrpSpPr>
      <p:grpSpPr>
        <a:xfrm>
          <a:off x="0" y="0"/>
          <a:ext cx="0" cy="0"/>
          <a:chOff x="0" y="0"/>
          <a:chExt cx="0" cy="0"/>
        </a:xfrm>
      </p:grpSpPr>
      <p:pic>
        <p:nvPicPr>
          <p:cNvPr id="3" name="Picture 2" descr="Two people sitting at a table in a classroom&#10;&#10;Description automatically generated with low confidence">
            <a:extLst>
              <a:ext uri="{FF2B5EF4-FFF2-40B4-BE49-F238E27FC236}">
                <a16:creationId xmlns:a16="http://schemas.microsoft.com/office/drawing/2014/main" id="{53BFD34F-7473-37BE-C9B7-648340DD1F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5173"/>
          <a:stretch/>
        </p:blipFill>
        <p:spPr>
          <a:xfrm>
            <a:off x="-1" y="0"/>
            <a:ext cx="12826380" cy="6858000"/>
          </a:xfrm>
          <a:prstGeom prst="rect">
            <a:avLst/>
          </a:prstGeom>
        </p:spPr>
      </p:pic>
      <p:sp>
        <p:nvSpPr>
          <p:cNvPr id="10" name="Black Box">
            <a:extLst>
              <a:ext uri="{FF2B5EF4-FFF2-40B4-BE49-F238E27FC236}">
                <a16:creationId xmlns:a16="http://schemas.microsoft.com/office/drawing/2014/main" id="{F1FCF2EF-DF75-0346-A0C6-DCB448E90B42}"/>
              </a:ext>
              <a:ext uri="{C183D7F6-B498-43B3-948B-1728B52AA6E4}">
                <adec:decorative xmlns:adec="http://schemas.microsoft.com/office/drawing/2017/decorative" val="1"/>
              </a:ext>
            </a:extLst>
          </p:cNvPr>
          <p:cNvSpPr/>
          <p:nvPr userDrawn="1"/>
        </p:nvSpPr>
        <p:spPr>
          <a:xfrm>
            <a:off x="5184960" y="5452810"/>
            <a:ext cx="6623040" cy="115903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2DEBC431-EC05-AE47-95CE-C8A354EF7D98}"/>
              </a:ext>
            </a:extLst>
          </p:cNvPr>
          <p:cNvSpPr>
            <a:spLocks noGrp="1"/>
          </p:cNvSpPr>
          <p:nvPr>
            <p:ph type="ctrTitle"/>
          </p:nvPr>
        </p:nvSpPr>
        <p:spPr>
          <a:xfrm>
            <a:off x="5184960" y="3635629"/>
            <a:ext cx="6623040" cy="1656000"/>
          </a:xfrm>
          <a:solidFill>
            <a:srgbClr val="BE0064"/>
          </a:solidFill>
        </p:spPr>
        <p:txBody>
          <a:bodyPr lIns="108000" tIns="136800" rIns="0" bIns="0">
            <a:noAutofit/>
          </a:bodyPr>
          <a:lstStyle>
            <a:lvl1pPr algn="l">
              <a:lnSpc>
                <a:spcPts val="5467"/>
              </a:lnSpc>
              <a:defRPr sz="6000" b="1" cap="none" baseline="0">
                <a:solidFill>
                  <a:schemeClr val="bg1"/>
                </a:solidFill>
              </a:defRPr>
            </a:lvl1pPr>
          </a:lstStyle>
          <a:p>
            <a:r>
              <a:rPr lang="en-US" dirty="0"/>
              <a:t>Click to edit Master title style</a:t>
            </a:r>
            <a:endParaRPr lang="en-GB" dirty="0"/>
          </a:p>
        </p:txBody>
      </p:sp>
      <p:sp>
        <p:nvSpPr>
          <p:cNvPr id="13" name="Subtitle 1">
            <a:extLst>
              <a:ext uri="{FF2B5EF4-FFF2-40B4-BE49-F238E27FC236}">
                <a16:creationId xmlns:a16="http://schemas.microsoft.com/office/drawing/2014/main" id="{D8FA6AD4-D8D5-874E-87CF-FCB282CDF1A7}"/>
              </a:ext>
            </a:extLst>
          </p:cNvPr>
          <p:cNvSpPr>
            <a:spLocks noGrp="1"/>
          </p:cNvSpPr>
          <p:nvPr>
            <p:ph type="subTitle" idx="1"/>
          </p:nvPr>
        </p:nvSpPr>
        <p:spPr>
          <a:xfrm>
            <a:off x="5184960" y="5452809"/>
            <a:ext cx="6407315" cy="429203"/>
          </a:xfrm>
          <a:solidFill>
            <a:schemeClr val="tx1"/>
          </a:solidFill>
        </p:spPr>
        <p:txBody>
          <a:bodyPr lIns="108000" tIns="108000" bIns="108000"/>
          <a:lstStyle>
            <a:lvl1pPr marL="0" indent="0" algn="l">
              <a:lnSpc>
                <a:spcPts val="2133"/>
              </a:lnSpc>
              <a:spcBef>
                <a:spcPts val="0"/>
              </a:spcBef>
              <a:buNone/>
              <a:defRPr sz="18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14" name="Subtitle 2">
            <a:extLst>
              <a:ext uri="{FF2B5EF4-FFF2-40B4-BE49-F238E27FC236}">
                <a16:creationId xmlns:a16="http://schemas.microsoft.com/office/drawing/2014/main" id="{80805657-3CDB-3C4E-8F25-95CFBECFD267}"/>
              </a:ext>
            </a:extLst>
          </p:cNvPr>
          <p:cNvSpPr>
            <a:spLocks noGrp="1"/>
          </p:cNvSpPr>
          <p:nvPr>
            <p:ph type="body" sz="quarter" idx="14"/>
          </p:nvPr>
        </p:nvSpPr>
        <p:spPr>
          <a:xfrm>
            <a:off x="5184960" y="5913565"/>
            <a:ext cx="6407315" cy="464827"/>
          </a:xfrm>
        </p:spPr>
        <p:txBody>
          <a:bodyPr lIns="10800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pic>
        <p:nvPicPr>
          <p:cNvPr id="12" name="Logo">
            <a:extLst>
              <a:ext uri="{FF2B5EF4-FFF2-40B4-BE49-F238E27FC236}">
                <a16:creationId xmlns:a16="http://schemas.microsoft.com/office/drawing/2014/main" id="{EFEAF3F7-8E56-E948-8ACE-F2D79031AE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362" y="385111"/>
            <a:ext cx="1189916" cy="629956"/>
          </a:xfrm>
          <a:prstGeom prst="rect">
            <a:avLst/>
          </a:prstGeom>
        </p:spPr>
      </p:pic>
      <p:pic>
        <p:nvPicPr>
          <p:cNvPr id="17" name="CFEM WORDING LOGO" descr="Centres for Excellence in Maths">
            <a:extLst>
              <a:ext uri="{FF2B5EF4-FFF2-40B4-BE49-F238E27FC236}">
                <a16:creationId xmlns:a16="http://schemas.microsoft.com/office/drawing/2014/main" id="{8CA0989D-86FA-3D4E-A72D-94032D0EAA5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Tree>
    <p:extLst>
      <p:ext uri="{BB962C8B-B14F-4D97-AF65-F5344CB8AC3E}">
        <p14:creationId xmlns:p14="http://schemas.microsoft.com/office/powerpoint/2010/main" val="874922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5" name="Picture 4" descr="Two people sitting at a table in a classroom&#10;&#10;Description automatically generated with low confidence">
            <a:extLst>
              <a:ext uri="{FF2B5EF4-FFF2-40B4-BE49-F238E27FC236}">
                <a16:creationId xmlns:a16="http://schemas.microsoft.com/office/drawing/2014/main" id="{757F37D9-A0AC-F257-D323-7DE2C9F47B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6373542" y="5490055"/>
            <a:ext cx="5416361" cy="1120159"/>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5758984" y="3719629"/>
            <a:ext cx="6030920" cy="1656000"/>
          </a:xfrm>
          <a:solidFill>
            <a:schemeClr val="accent5"/>
          </a:solidFill>
        </p:spPr>
        <p:txBody>
          <a:bodyPr lIns="108000" tIns="136800" rIns="0" bIns="0">
            <a:noAutofit/>
          </a:bodyPr>
          <a:lstStyle>
            <a:lvl1pPr algn="l">
              <a:lnSpc>
                <a:spcPts val="5467"/>
              </a:lnSpc>
              <a:defRPr sz="6000" b="1" cap="none"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758984" y="5523199"/>
            <a:ext cx="5815195" cy="429203"/>
          </a:xfrm>
          <a:solidFill>
            <a:schemeClr val="tx1"/>
          </a:solidFill>
        </p:spPr>
        <p:txBody>
          <a:bodyPr lIns="108000" tIns="108000" bIns="108000"/>
          <a:lstStyle>
            <a:lvl1pPr marL="0" indent="0" algn="l">
              <a:lnSpc>
                <a:spcPts val="2133"/>
              </a:lnSpc>
              <a:spcBef>
                <a:spcPts val="0"/>
              </a:spcBef>
              <a:buNone/>
              <a:defRPr sz="18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11" name="Text Placeholder 10"/>
          <p:cNvSpPr>
            <a:spLocks noGrp="1"/>
          </p:cNvSpPr>
          <p:nvPr>
            <p:ph type="body" sz="quarter" idx="14"/>
          </p:nvPr>
        </p:nvSpPr>
        <p:spPr>
          <a:xfrm>
            <a:off x="5758984" y="6030961"/>
            <a:ext cx="5815195" cy="464827"/>
          </a:xfrm>
        </p:spPr>
        <p:txBody>
          <a:bodyPr lIns="10800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dirty="0"/>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362" y="385111"/>
            <a:ext cx="1189916" cy="629956"/>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pic>
        <p:nvPicPr>
          <p:cNvPr id="13" name="Logo">
            <a:extLst>
              <a:ext uri="{FF2B5EF4-FFF2-40B4-BE49-F238E27FC236}">
                <a16:creationId xmlns:a16="http://schemas.microsoft.com/office/drawing/2014/main" id="{71FA956A-BEC1-45B0-A5A3-B641F53E162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335361" y="385111"/>
            <a:ext cx="1189916" cy="629956"/>
          </a:xfrm>
          <a:prstGeom prst="rect">
            <a:avLst/>
          </a:prstGeom>
        </p:spPr>
      </p:pic>
    </p:spTree>
    <p:extLst>
      <p:ext uri="{BB962C8B-B14F-4D97-AF65-F5344CB8AC3E}">
        <p14:creationId xmlns:p14="http://schemas.microsoft.com/office/powerpoint/2010/main" val="2521629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Option 1 Yellow ">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DFD825F4-BA2A-F643-825D-46307792EC0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
          <a:stretch/>
        </p:blipFill>
        <p:spPr>
          <a:xfrm>
            <a:off x="0" y="0"/>
            <a:ext cx="12192000" cy="6858000"/>
          </a:xfrm>
          <a:prstGeom prst="rect">
            <a:avLst/>
          </a:prstGeom>
        </p:spPr>
      </p:pic>
      <p:sp>
        <p:nvSpPr>
          <p:cNvPr id="10" name="Black Box">
            <a:extLst>
              <a:ext uri="{FF2B5EF4-FFF2-40B4-BE49-F238E27FC236}">
                <a16:creationId xmlns:a16="http://schemas.microsoft.com/office/drawing/2014/main" id="{3DB72E24-7BE5-2B42-8E90-1F2CDEC3004C}"/>
              </a:ext>
              <a:ext uri="{C183D7F6-B498-43B3-948B-1728B52AA6E4}">
                <adec:decorative xmlns:adec="http://schemas.microsoft.com/office/drawing/2017/decorative" val="1"/>
              </a:ext>
            </a:extLst>
          </p:cNvPr>
          <p:cNvSpPr/>
          <p:nvPr userDrawn="1"/>
        </p:nvSpPr>
        <p:spPr>
          <a:xfrm>
            <a:off x="5184960" y="4824000"/>
            <a:ext cx="6623040" cy="1677341"/>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itle 1">
            <a:extLst>
              <a:ext uri="{FF2B5EF4-FFF2-40B4-BE49-F238E27FC236}">
                <a16:creationId xmlns:a16="http://schemas.microsoft.com/office/drawing/2014/main" id="{A06E833D-F1F3-6D45-B811-D036A26F6695}"/>
              </a:ext>
            </a:extLst>
          </p:cNvPr>
          <p:cNvSpPr>
            <a:spLocks noGrp="1"/>
          </p:cNvSpPr>
          <p:nvPr>
            <p:ph type="ctrTitle"/>
          </p:nvPr>
        </p:nvSpPr>
        <p:spPr>
          <a:xfrm>
            <a:off x="5184960" y="2961600"/>
            <a:ext cx="6623040" cy="1656000"/>
          </a:xfrm>
          <a:solidFill>
            <a:srgbClr val="FDB913"/>
          </a:solidFill>
        </p:spPr>
        <p:txBody>
          <a:bodyPr lIns="108000" tIns="136800" rIns="0" bIns="0">
            <a:noAutofit/>
          </a:bodyPr>
          <a:lstStyle>
            <a:lvl1pPr algn="l">
              <a:lnSpc>
                <a:spcPts val="5467"/>
              </a:lnSpc>
              <a:defRPr sz="6000" b="1" cap="none" baseline="0">
                <a:solidFill>
                  <a:schemeClr val="tx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A49FB797-06CB-334E-B4BD-F2AD2065A8E0}"/>
              </a:ext>
            </a:extLst>
          </p:cNvPr>
          <p:cNvSpPr>
            <a:spLocks noGrp="1"/>
          </p:cNvSpPr>
          <p:nvPr>
            <p:ph type="subTitle" idx="1"/>
          </p:nvPr>
        </p:nvSpPr>
        <p:spPr>
          <a:xfrm>
            <a:off x="5184960" y="4839227"/>
            <a:ext cx="6407315" cy="429203"/>
          </a:xfrm>
          <a:solidFill>
            <a:schemeClr val="tx1"/>
          </a:solidFill>
        </p:spPr>
        <p:txBody>
          <a:bodyPr lIns="108000" tIns="108000" bIns="108000"/>
          <a:lstStyle>
            <a:lvl1pPr marL="0" indent="0" algn="l">
              <a:lnSpc>
                <a:spcPts val="2133"/>
              </a:lnSpc>
              <a:spcBef>
                <a:spcPts val="0"/>
              </a:spcBef>
              <a:buNone/>
              <a:defRPr sz="18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18" name="Subtitle 2">
            <a:extLst>
              <a:ext uri="{FF2B5EF4-FFF2-40B4-BE49-F238E27FC236}">
                <a16:creationId xmlns:a16="http://schemas.microsoft.com/office/drawing/2014/main" id="{AD86EF5D-64E7-CF4F-98DC-B50B1243E778}"/>
              </a:ext>
            </a:extLst>
          </p:cNvPr>
          <p:cNvSpPr>
            <a:spLocks noGrp="1"/>
          </p:cNvSpPr>
          <p:nvPr>
            <p:ph type="body" sz="quarter" idx="14"/>
          </p:nvPr>
        </p:nvSpPr>
        <p:spPr>
          <a:xfrm>
            <a:off x="5184960" y="5268429"/>
            <a:ext cx="6407315" cy="464827"/>
          </a:xfrm>
        </p:spPr>
        <p:txBody>
          <a:bodyPr lIns="10800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sp>
        <p:nvSpPr>
          <p:cNvPr id="19" name="Subtitle 3">
            <a:extLst>
              <a:ext uri="{FF2B5EF4-FFF2-40B4-BE49-F238E27FC236}">
                <a16:creationId xmlns:a16="http://schemas.microsoft.com/office/drawing/2014/main" id="{81AAA45F-6F3A-1842-947B-271B85C2234A}"/>
              </a:ext>
            </a:extLst>
          </p:cNvPr>
          <p:cNvSpPr>
            <a:spLocks noGrp="1"/>
          </p:cNvSpPr>
          <p:nvPr>
            <p:ph type="body" sz="quarter" idx="15"/>
          </p:nvPr>
        </p:nvSpPr>
        <p:spPr>
          <a:xfrm>
            <a:off x="5184960" y="5829267"/>
            <a:ext cx="6407315" cy="672075"/>
          </a:xfrm>
        </p:spPr>
        <p:txBody>
          <a:bodyPr lIns="108000" tIns="108000" bIns="108000" anchor="b" anchorCtr="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pic>
        <p:nvPicPr>
          <p:cNvPr id="16" name="CFEM WORDING LOGO" descr="Centres for Excellence in Maths">
            <a:extLst>
              <a:ext uri="{FF2B5EF4-FFF2-40B4-BE49-F238E27FC236}">
                <a16:creationId xmlns:a16="http://schemas.microsoft.com/office/drawing/2014/main" id="{7F966E18-EC2D-2D4C-B306-1CA92D906B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
        <p:nvSpPr>
          <p:cNvPr id="22" name="Rectangle 21">
            <a:extLst>
              <a:ext uri="{FF2B5EF4-FFF2-40B4-BE49-F238E27FC236}">
                <a16:creationId xmlns:a16="http://schemas.microsoft.com/office/drawing/2014/main" id="{3380B743-9A65-7D4C-BB36-E78CC9090B39}"/>
              </a:ext>
            </a:extLst>
          </p:cNvPr>
          <p:cNvSpPr/>
          <p:nvPr userDrawn="1"/>
        </p:nvSpPr>
        <p:spPr>
          <a:xfrm>
            <a:off x="9936427" y="356659"/>
            <a:ext cx="1871573" cy="67207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b="1">
                <a:solidFill>
                  <a:schemeClr val="tx1"/>
                </a:solidFill>
              </a:rPr>
              <a:t>DELETE</a:t>
            </a:r>
            <a:r>
              <a:rPr lang="en-US" sz="933">
                <a:solidFill>
                  <a:schemeClr val="tx1"/>
                </a:solidFill>
              </a:rPr>
              <a:t> THIS BOX IN </a:t>
            </a:r>
            <a:br>
              <a:rPr lang="en-US" sz="933">
                <a:solidFill>
                  <a:schemeClr val="tx1"/>
                </a:solidFill>
              </a:rPr>
            </a:br>
            <a:r>
              <a:rPr lang="en-US" sz="933">
                <a:solidFill>
                  <a:schemeClr val="tx1"/>
                </a:solidFill>
              </a:rPr>
              <a:t>THE MASTER TEMPLATE AND REPLACE WITH </a:t>
            </a:r>
            <a:br>
              <a:rPr lang="en-US" sz="933">
                <a:solidFill>
                  <a:schemeClr val="tx1"/>
                </a:solidFill>
              </a:rPr>
            </a:br>
            <a:r>
              <a:rPr lang="en-US" sz="933">
                <a:solidFill>
                  <a:schemeClr val="tx1"/>
                </a:solidFill>
              </a:rPr>
              <a:t>YOUR LOGO</a:t>
            </a:r>
          </a:p>
        </p:txBody>
      </p:sp>
      <p:pic>
        <p:nvPicPr>
          <p:cNvPr id="11" name="ETF LOGO">
            <a:extLst>
              <a:ext uri="{FF2B5EF4-FFF2-40B4-BE49-F238E27FC236}">
                <a16:creationId xmlns:a16="http://schemas.microsoft.com/office/drawing/2014/main" id="{AF5E0E64-78DE-4046-8AC8-FD6AA1750D8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5362" y="398779"/>
            <a:ext cx="1189913" cy="629955"/>
          </a:xfrm>
          <a:prstGeom prst="rect">
            <a:avLst/>
          </a:prstGeom>
        </p:spPr>
      </p:pic>
    </p:spTree>
    <p:extLst>
      <p:ext uri="{BB962C8B-B14F-4D97-AF65-F5344CB8AC3E}">
        <p14:creationId xmlns:p14="http://schemas.microsoft.com/office/powerpoint/2010/main" val="3472186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Option 1 Blu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F1F2BD81-62D3-5949-9641-BDE5CC75371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
          <a:stretch/>
        </p:blipFill>
        <p:spPr>
          <a:xfrm>
            <a:off x="0" y="0"/>
            <a:ext cx="12192000" cy="6858000"/>
          </a:xfrm>
          <a:prstGeom prst="rect">
            <a:avLst/>
          </a:prstGeom>
        </p:spPr>
      </p:pic>
      <p:sp>
        <p:nvSpPr>
          <p:cNvPr id="10" name="Black Box">
            <a:extLst>
              <a:ext uri="{FF2B5EF4-FFF2-40B4-BE49-F238E27FC236}">
                <a16:creationId xmlns:a16="http://schemas.microsoft.com/office/drawing/2014/main" id="{136BDF97-0CFB-9E4E-B997-2E2559C09B1C}"/>
              </a:ext>
              <a:ext uri="{C183D7F6-B498-43B3-948B-1728B52AA6E4}">
                <adec:decorative xmlns:adec="http://schemas.microsoft.com/office/drawing/2017/decorative" val="1"/>
              </a:ext>
            </a:extLst>
          </p:cNvPr>
          <p:cNvSpPr/>
          <p:nvPr userDrawn="1"/>
        </p:nvSpPr>
        <p:spPr>
          <a:xfrm>
            <a:off x="5184960" y="4824000"/>
            <a:ext cx="6623040" cy="1677341"/>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D2011B99-EF4F-134E-8DB7-091289192321}"/>
              </a:ext>
            </a:extLst>
          </p:cNvPr>
          <p:cNvSpPr>
            <a:spLocks noGrp="1"/>
          </p:cNvSpPr>
          <p:nvPr>
            <p:ph type="ctrTitle"/>
          </p:nvPr>
        </p:nvSpPr>
        <p:spPr>
          <a:xfrm>
            <a:off x="5184960" y="2961600"/>
            <a:ext cx="6623040" cy="1656000"/>
          </a:xfrm>
          <a:solidFill>
            <a:srgbClr val="006EF5"/>
          </a:solidFill>
        </p:spPr>
        <p:txBody>
          <a:bodyPr lIns="108000" tIns="136800" rIns="0" bIns="0">
            <a:noAutofit/>
          </a:bodyPr>
          <a:lstStyle>
            <a:lvl1pPr algn="l">
              <a:lnSpc>
                <a:spcPts val="5467"/>
              </a:lnSpc>
              <a:defRPr sz="60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CD8A269F-FA1D-864D-8E1A-D550B6E4B228}"/>
              </a:ext>
            </a:extLst>
          </p:cNvPr>
          <p:cNvSpPr>
            <a:spLocks noGrp="1"/>
          </p:cNvSpPr>
          <p:nvPr>
            <p:ph type="subTitle" idx="1"/>
          </p:nvPr>
        </p:nvSpPr>
        <p:spPr>
          <a:xfrm>
            <a:off x="5184960" y="4839227"/>
            <a:ext cx="6407315" cy="429203"/>
          </a:xfrm>
          <a:solidFill>
            <a:schemeClr val="tx1"/>
          </a:solidFill>
        </p:spPr>
        <p:txBody>
          <a:bodyPr lIns="108000" tIns="108000" bIns="108000"/>
          <a:lstStyle>
            <a:lvl1pPr marL="0" indent="0" algn="l">
              <a:lnSpc>
                <a:spcPts val="2133"/>
              </a:lnSpc>
              <a:spcBef>
                <a:spcPts val="0"/>
              </a:spcBef>
              <a:buNone/>
              <a:defRPr sz="18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50171E07-61DB-4A42-AEF5-FDA15DD1213D}"/>
              </a:ext>
            </a:extLst>
          </p:cNvPr>
          <p:cNvSpPr>
            <a:spLocks noGrp="1"/>
          </p:cNvSpPr>
          <p:nvPr>
            <p:ph type="body" sz="quarter" idx="14"/>
          </p:nvPr>
        </p:nvSpPr>
        <p:spPr>
          <a:xfrm>
            <a:off x="5184960" y="5268429"/>
            <a:ext cx="6407315" cy="464827"/>
          </a:xfrm>
        </p:spPr>
        <p:txBody>
          <a:bodyPr lIns="10800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15983FE5-37E6-9C4A-B751-9F33DF47A8AB}"/>
              </a:ext>
            </a:extLst>
          </p:cNvPr>
          <p:cNvSpPr>
            <a:spLocks noGrp="1"/>
          </p:cNvSpPr>
          <p:nvPr>
            <p:ph type="body" sz="quarter" idx="15"/>
          </p:nvPr>
        </p:nvSpPr>
        <p:spPr>
          <a:xfrm>
            <a:off x="5184960" y="5829267"/>
            <a:ext cx="6407315" cy="672075"/>
          </a:xfrm>
        </p:spPr>
        <p:txBody>
          <a:bodyPr lIns="108000" tIns="108000" bIns="108000" anchor="b" anchorCtr="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362" y="385111"/>
            <a:ext cx="1189916" cy="629955"/>
          </a:xfrm>
          <a:prstGeom prst="rect">
            <a:avLst/>
          </a:prstGeom>
        </p:spPr>
      </p:pic>
      <p:pic>
        <p:nvPicPr>
          <p:cNvPr id="20" name="CFEM WORDING LOGO" descr="Centres for Excellence in Maths">
            <a:extLst>
              <a:ext uri="{FF2B5EF4-FFF2-40B4-BE49-F238E27FC236}">
                <a16:creationId xmlns:a16="http://schemas.microsoft.com/office/drawing/2014/main" id="{68CE3D35-99DC-274F-9023-90180A4EC27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
        <p:nvSpPr>
          <p:cNvPr id="22" name="Rectangle 21">
            <a:extLst>
              <a:ext uri="{FF2B5EF4-FFF2-40B4-BE49-F238E27FC236}">
                <a16:creationId xmlns:a16="http://schemas.microsoft.com/office/drawing/2014/main" id="{DCC595DE-2B6F-5940-8314-43F8F29CA266}"/>
              </a:ext>
            </a:extLst>
          </p:cNvPr>
          <p:cNvSpPr/>
          <p:nvPr userDrawn="1"/>
        </p:nvSpPr>
        <p:spPr>
          <a:xfrm>
            <a:off x="9936427" y="356659"/>
            <a:ext cx="1871573" cy="67207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b="1">
                <a:solidFill>
                  <a:schemeClr val="tx1"/>
                </a:solidFill>
              </a:rPr>
              <a:t>DELETE</a:t>
            </a:r>
            <a:r>
              <a:rPr lang="en-US" sz="933">
                <a:solidFill>
                  <a:schemeClr val="tx1"/>
                </a:solidFill>
              </a:rPr>
              <a:t> THIS BOX IN </a:t>
            </a:r>
            <a:br>
              <a:rPr lang="en-US" sz="933">
                <a:solidFill>
                  <a:schemeClr val="tx1"/>
                </a:solidFill>
              </a:rPr>
            </a:br>
            <a:r>
              <a:rPr lang="en-US" sz="933">
                <a:solidFill>
                  <a:schemeClr val="tx1"/>
                </a:solidFill>
              </a:rPr>
              <a:t>THE MASTER TEMPLATE AND REPLACE WITH </a:t>
            </a:r>
            <a:br>
              <a:rPr lang="en-US" sz="933">
                <a:solidFill>
                  <a:schemeClr val="tx1"/>
                </a:solidFill>
              </a:rPr>
            </a:br>
            <a:r>
              <a:rPr lang="en-US" sz="933">
                <a:solidFill>
                  <a:schemeClr val="tx1"/>
                </a:solidFill>
              </a:rPr>
              <a:t>YOUR LOGO</a:t>
            </a:r>
          </a:p>
        </p:txBody>
      </p:sp>
    </p:spTree>
    <p:extLst>
      <p:ext uri="{BB962C8B-B14F-4D97-AF65-F5344CB8AC3E}">
        <p14:creationId xmlns:p14="http://schemas.microsoft.com/office/powerpoint/2010/main" val="129493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88078-CA72-45CB-9A25-41132EF9A149}"/>
              </a:ext>
            </a:extLst>
          </p:cNvPr>
          <p:cNvSpPr>
            <a:spLocks noGrp="1"/>
          </p:cNvSpPr>
          <p:nvPr>
            <p:ph type="title"/>
          </p:nvPr>
        </p:nvSpPr>
        <p:spPr>
          <a:xfrm>
            <a:off x="5238750" y="1289050"/>
            <a:ext cx="6581775" cy="3663950"/>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0" name="Picture Placeholder 9">
            <a:extLst>
              <a:ext uri="{FF2B5EF4-FFF2-40B4-BE49-F238E27FC236}">
                <a16:creationId xmlns:a16="http://schemas.microsoft.com/office/drawing/2014/main" id="{D2B18E22-37DF-4365-9F7A-39852E811A76}"/>
              </a:ext>
            </a:extLst>
          </p:cNvPr>
          <p:cNvSpPr>
            <a:spLocks noGrp="1"/>
          </p:cNvSpPr>
          <p:nvPr>
            <p:ph type="pic" sz="quarter" idx="10" hasCustomPrompt="1"/>
          </p:nvPr>
        </p:nvSpPr>
        <p:spPr>
          <a:xfrm>
            <a:off x="257175" y="1289050"/>
            <a:ext cx="4791075" cy="3663950"/>
          </a:xfrm>
          <a:prstGeom prst="rect">
            <a:avLst/>
          </a:prstGeom>
        </p:spPr>
        <p:txBody>
          <a:bodyPr/>
          <a:lstStyle>
            <a:lvl1pPr marL="2286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stStyle>
          <a:p>
            <a:r>
              <a:rPr lang="en-GB" dirty="0"/>
              <a:t>Picture</a:t>
            </a:r>
          </a:p>
        </p:txBody>
      </p:sp>
      <p:sp>
        <p:nvSpPr>
          <p:cNvPr id="4" name="TextBox 3">
            <a:extLst>
              <a:ext uri="{FF2B5EF4-FFF2-40B4-BE49-F238E27FC236}">
                <a16:creationId xmlns:a16="http://schemas.microsoft.com/office/drawing/2014/main" id="{1D5D6FCE-6214-BBF3-19E1-732CC684B2F2}"/>
              </a:ext>
            </a:extLst>
          </p:cNvPr>
          <p:cNvSpPr txBox="1"/>
          <p:nvPr userDrawn="1"/>
        </p:nvSpPr>
        <p:spPr>
          <a:xfrm>
            <a:off x="0" y="6627168"/>
            <a:ext cx="6096654" cy="2308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00" dirty="0">
                <a:solidFill>
                  <a:schemeClr val="bg1">
                    <a:lumMod val="50000"/>
                  </a:schemeClr>
                </a:solidFill>
              </a:rPr>
              <a:t>Initial, Version Number, Date</a:t>
            </a:r>
          </a:p>
        </p:txBody>
      </p:sp>
      <p:sp>
        <p:nvSpPr>
          <p:cNvPr id="5" name="TextBox 4">
            <a:extLst>
              <a:ext uri="{FF2B5EF4-FFF2-40B4-BE49-F238E27FC236}">
                <a16:creationId xmlns:a16="http://schemas.microsoft.com/office/drawing/2014/main" id="{9E0F83C0-AE86-BA8E-5D34-BD5D7E0E9940}"/>
              </a:ext>
            </a:extLst>
          </p:cNvPr>
          <p:cNvSpPr txBox="1"/>
          <p:nvPr userDrawn="1"/>
        </p:nvSpPr>
        <p:spPr>
          <a:xfrm>
            <a:off x="11163993" y="6612997"/>
            <a:ext cx="1028007" cy="2450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 algn="r">
              <a:lnSpc>
                <a:spcPct val="107000"/>
              </a:lnSpc>
            </a:pPr>
            <a:r>
              <a:rPr lang="en-GB" sz="1000" dirty="0">
                <a:solidFill>
                  <a:schemeClr val="bg1">
                    <a:lumMod val="50000"/>
                  </a:schemeClr>
                </a:solidFill>
                <a:effectLst/>
                <a:latin typeface="Arial" panose="020B0604020202020204" pitchFamily="34" charset="0"/>
                <a:ea typeface="Calibri" panose="020F0502020204030204" pitchFamily="34" charset="0"/>
              </a:rPr>
              <a:t>© MEI 2022</a:t>
            </a:r>
          </a:p>
        </p:txBody>
      </p:sp>
    </p:spTree>
    <p:extLst>
      <p:ext uri="{BB962C8B-B14F-4D97-AF65-F5344CB8AC3E}">
        <p14:creationId xmlns:p14="http://schemas.microsoft.com/office/powerpoint/2010/main" val="1342985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Option 1 Green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32290DB7-91BB-C742-B8A2-8D9FF500EA4A}"/>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
          <a:stretch/>
        </p:blipFill>
        <p:spPr>
          <a:xfrm>
            <a:off x="0" y="0"/>
            <a:ext cx="12192000" cy="6858000"/>
          </a:xfrm>
          <a:prstGeom prst="rect">
            <a:avLst/>
          </a:prstGeom>
        </p:spPr>
      </p:pic>
      <p:sp>
        <p:nvSpPr>
          <p:cNvPr id="9" name="Title 1">
            <a:extLst>
              <a:ext uri="{FF2B5EF4-FFF2-40B4-BE49-F238E27FC236}">
                <a16:creationId xmlns:a16="http://schemas.microsoft.com/office/drawing/2014/main" id="{4A71F2D2-CC69-9443-8EA7-AF0F0CA5852D}"/>
              </a:ext>
            </a:extLst>
          </p:cNvPr>
          <p:cNvSpPr>
            <a:spLocks noGrp="1"/>
          </p:cNvSpPr>
          <p:nvPr>
            <p:ph type="ctrTitle"/>
          </p:nvPr>
        </p:nvSpPr>
        <p:spPr>
          <a:xfrm>
            <a:off x="5184960" y="2961600"/>
            <a:ext cx="6623040" cy="1656000"/>
          </a:xfrm>
          <a:solidFill>
            <a:srgbClr val="008556"/>
          </a:solidFill>
        </p:spPr>
        <p:txBody>
          <a:bodyPr lIns="108000" tIns="136800" rIns="0" bIns="0">
            <a:noAutofit/>
          </a:bodyPr>
          <a:lstStyle>
            <a:lvl1pPr algn="l">
              <a:lnSpc>
                <a:spcPts val="5467"/>
              </a:lnSpc>
              <a:defRPr sz="6000" b="1" cap="none" baseline="0">
                <a:solidFill>
                  <a:schemeClr val="bg1"/>
                </a:solidFill>
              </a:defRPr>
            </a:lvl1pPr>
          </a:lstStyle>
          <a:p>
            <a:r>
              <a:rPr lang="en-US"/>
              <a:t>Click to edit Master title style</a:t>
            </a:r>
            <a:endParaRPr lang="en-GB"/>
          </a:p>
        </p:txBody>
      </p:sp>
      <p:sp>
        <p:nvSpPr>
          <p:cNvPr id="10" name="Black Box">
            <a:extLst>
              <a:ext uri="{FF2B5EF4-FFF2-40B4-BE49-F238E27FC236}">
                <a16:creationId xmlns:a16="http://schemas.microsoft.com/office/drawing/2014/main" id="{6582EB17-88DF-ED4A-AAAA-4217403FE157}"/>
              </a:ext>
              <a:ext uri="{C183D7F6-B498-43B3-948B-1728B52AA6E4}">
                <adec:decorative xmlns:adec="http://schemas.microsoft.com/office/drawing/2017/decorative" val="1"/>
              </a:ext>
            </a:extLst>
          </p:cNvPr>
          <p:cNvSpPr/>
          <p:nvPr userDrawn="1"/>
        </p:nvSpPr>
        <p:spPr>
          <a:xfrm>
            <a:off x="5184960" y="4824000"/>
            <a:ext cx="6623040" cy="1677341"/>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ubtitle 1">
            <a:extLst>
              <a:ext uri="{FF2B5EF4-FFF2-40B4-BE49-F238E27FC236}">
                <a16:creationId xmlns:a16="http://schemas.microsoft.com/office/drawing/2014/main" id="{BC1CAA91-60F7-6D4D-8194-E0F8084123E3}"/>
              </a:ext>
            </a:extLst>
          </p:cNvPr>
          <p:cNvSpPr>
            <a:spLocks noGrp="1"/>
          </p:cNvSpPr>
          <p:nvPr>
            <p:ph type="subTitle" idx="1"/>
          </p:nvPr>
        </p:nvSpPr>
        <p:spPr>
          <a:xfrm>
            <a:off x="5184960" y="4839227"/>
            <a:ext cx="6407315" cy="429203"/>
          </a:xfrm>
          <a:solidFill>
            <a:schemeClr val="tx1"/>
          </a:solidFill>
        </p:spPr>
        <p:txBody>
          <a:bodyPr lIns="108000" tIns="108000" bIns="108000"/>
          <a:lstStyle>
            <a:lvl1pPr marL="0" indent="0" algn="l">
              <a:lnSpc>
                <a:spcPts val="2133"/>
              </a:lnSpc>
              <a:spcBef>
                <a:spcPts val="0"/>
              </a:spcBef>
              <a:buNone/>
              <a:defRPr sz="18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636422A9-FDF0-CB45-A380-1E112FDEFC26}"/>
              </a:ext>
            </a:extLst>
          </p:cNvPr>
          <p:cNvSpPr>
            <a:spLocks noGrp="1"/>
          </p:cNvSpPr>
          <p:nvPr>
            <p:ph type="body" sz="quarter" idx="14"/>
          </p:nvPr>
        </p:nvSpPr>
        <p:spPr>
          <a:xfrm>
            <a:off x="5184960" y="5268429"/>
            <a:ext cx="6407315" cy="464827"/>
          </a:xfrm>
        </p:spPr>
        <p:txBody>
          <a:bodyPr lIns="10800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0584D28B-2DC3-5E41-B4A7-2D5E7F18EDF8}"/>
              </a:ext>
            </a:extLst>
          </p:cNvPr>
          <p:cNvSpPr>
            <a:spLocks noGrp="1"/>
          </p:cNvSpPr>
          <p:nvPr>
            <p:ph type="body" sz="quarter" idx="15"/>
          </p:nvPr>
        </p:nvSpPr>
        <p:spPr>
          <a:xfrm>
            <a:off x="5184960" y="5829267"/>
            <a:ext cx="6407315" cy="672075"/>
          </a:xfrm>
        </p:spPr>
        <p:txBody>
          <a:bodyPr lIns="108000" tIns="108000" bIns="108000" anchor="b" anchorCtr="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pic>
        <p:nvPicPr>
          <p:cNvPr id="16" name="CFEM WORDING LOGO" descr="Centres for Excellence in Maths">
            <a:extLst>
              <a:ext uri="{FF2B5EF4-FFF2-40B4-BE49-F238E27FC236}">
                <a16:creationId xmlns:a16="http://schemas.microsoft.com/office/drawing/2014/main" id="{11725D81-2C94-0441-B301-B39448473A3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
        <p:nvSpPr>
          <p:cNvPr id="19" name="Rectangle 18">
            <a:extLst>
              <a:ext uri="{FF2B5EF4-FFF2-40B4-BE49-F238E27FC236}">
                <a16:creationId xmlns:a16="http://schemas.microsoft.com/office/drawing/2014/main" id="{C01069DA-DFF8-F244-A4A0-F2FC186CF84F}"/>
              </a:ext>
            </a:extLst>
          </p:cNvPr>
          <p:cNvSpPr/>
          <p:nvPr userDrawn="1"/>
        </p:nvSpPr>
        <p:spPr>
          <a:xfrm>
            <a:off x="9936427" y="356659"/>
            <a:ext cx="1871573" cy="67207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b="1">
                <a:solidFill>
                  <a:schemeClr val="tx1"/>
                </a:solidFill>
              </a:rPr>
              <a:t>DELETE</a:t>
            </a:r>
            <a:r>
              <a:rPr lang="en-US" sz="933">
                <a:solidFill>
                  <a:schemeClr val="tx1"/>
                </a:solidFill>
              </a:rPr>
              <a:t> THIS BOX IN </a:t>
            </a:r>
            <a:br>
              <a:rPr lang="en-US" sz="933">
                <a:solidFill>
                  <a:schemeClr val="tx1"/>
                </a:solidFill>
              </a:rPr>
            </a:br>
            <a:r>
              <a:rPr lang="en-US" sz="933">
                <a:solidFill>
                  <a:schemeClr val="tx1"/>
                </a:solidFill>
              </a:rPr>
              <a:t>THE MASTER TEMPLATE AND REPLACE WITH </a:t>
            </a:r>
            <a:br>
              <a:rPr lang="en-US" sz="933">
                <a:solidFill>
                  <a:schemeClr val="tx1"/>
                </a:solidFill>
              </a:rPr>
            </a:br>
            <a:r>
              <a:rPr lang="en-US" sz="933">
                <a:solidFill>
                  <a:schemeClr val="tx1"/>
                </a:solidFill>
              </a:rPr>
              <a:t>YOUR LOGO</a:t>
            </a:r>
          </a:p>
        </p:txBody>
      </p:sp>
      <p:pic>
        <p:nvPicPr>
          <p:cNvPr id="12" name="ETF LOGO">
            <a:extLst>
              <a:ext uri="{FF2B5EF4-FFF2-40B4-BE49-F238E27FC236}">
                <a16:creationId xmlns:a16="http://schemas.microsoft.com/office/drawing/2014/main" id="{2EEBCF1E-5146-B34F-A55D-99533B57613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5364" y="385111"/>
            <a:ext cx="1189913" cy="629955"/>
          </a:xfrm>
          <a:prstGeom prst="rect">
            <a:avLst/>
          </a:prstGeom>
        </p:spPr>
      </p:pic>
    </p:spTree>
    <p:extLst>
      <p:ext uri="{BB962C8B-B14F-4D97-AF65-F5344CB8AC3E}">
        <p14:creationId xmlns:p14="http://schemas.microsoft.com/office/powerpoint/2010/main" val="118180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Option 2 Red (Locked)">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A46A3C2E-D2C6-2843-AD4D-06D5855AF892}"/>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3" name="Black Box">
            <a:extLst>
              <a:ext uri="{FF2B5EF4-FFF2-40B4-BE49-F238E27FC236}">
                <a16:creationId xmlns:a16="http://schemas.microsoft.com/office/drawing/2014/main" id="{D7EB5A2A-41B3-FA4C-854B-789B3822C9AA}"/>
              </a:ext>
              <a:ext uri="{C183D7F6-B498-43B3-948B-1728B52AA6E4}">
                <adec:decorative xmlns:adec="http://schemas.microsoft.com/office/drawing/2017/decorative" val="1"/>
              </a:ext>
            </a:extLst>
          </p:cNvPr>
          <p:cNvSpPr/>
          <p:nvPr userDrawn="1"/>
        </p:nvSpPr>
        <p:spPr>
          <a:xfrm>
            <a:off x="5184960" y="4824000"/>
            <a:ext cx="6623040" cy="1677341"/>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438165C3-D004-DC4D-ABBC-9885A9CAE480}"/>
              </a:ext>
            </a:extLst>
          </p:cNvPr>
          <p:cNvSpPr>
            <a:spLocks noGrp="1"/>
          </p:cNvSpPr>
          <p:nvPr>
            <p:ph type="ctrTitle"/>
          </p:nvPr>
        </p:nvSpPr>
        <p:spPr>
          <a:xfrm>
            <a:off x="5184960" y="2961600"/>
            <a:ext cx="6623040" cy="1656000"/>
          </a:xfrm>
          <a:solidFill>
            <a:srgbClr val="E51C41"/>
          </a:solidFill>
        </p:spPr>
        <p:txBody>
          <a:bodyPr lIns="108000" tIns="136800" rIns="0" bIns="0">
            <a:noAutofit/>
          </a:bodyPr>
          <a:lstStyle>
            <a:lvl1pPr algn="l">
              <a:lnSpc>
                <a:spcPts val="5467"/>
              </a:lnSpc>
              <a:defRPr sz="60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43DE1D68-FC2F-8346-A3A7-63EAE5F98F80}"/>
              </a:ext>
            </a:extLst>
          </p:cNvPr>
          <p:cNvSpPr>
            <a:spLocks noGrp="1"/>
          </p:cNvSpPr>
          <p:nvPr>
            <p:ph type="subTitle" idx="1"/>
          </p:nvPr>
        </p:nvSpPr>
        <p:spPr>
          <a:xfrm>
            <a:off x="5184960" y="4839227"/>
            <a:ext cx="6407315" cy="429203"/>
          </a:xfrm>
          <a:solidFill>
            <a:schemeClr val="tx1"/>
          </a:solidFill>
        </p:spPr>
        <p:txBody>
          <a:bodyPr lIns="108000" tIns="108000" bIns="108000"/>
          <a:lstStyle>
            <a:lvl1pPr marL="0" indent="0" algn="l">
              <a:lnSpc>
                <a:spcPts val="2133"/>
              </a:lnSpc>
              <a:spcBef>
                <a:spcPts val="0"/>
              </a:spcBef>
              <a:buNone/>
              <a:defRPr sz="18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46FB5F3-0469-9A4C-9D93-9B3EC7273BA7}"/>
              </a:ext>
            </a:extLst>
          </p:cNvPr>
          <p:cNvSpPr>
            <a:spLocks noGrp="1"/>
          </p:cNvSpPr>
          <p:nvPr>
            <p:ph type="body" sz="quarter" idx="14"/>
          </p:nvPr>
        </p:nvSpPr>
        <p:spPr>
          <a:xfrm>
            <a:off x="5184960" y="5268429"/>
            <a:ext cx="6407315" cy="464827"/>
          </a:xfrm>
        </p:spPr>
        <p:txBody>
          <a:bodyPr lIns="10800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373762F1-903E-F047-91F6-C37950E7356A}"/>
              </a:ext>
            </a:extLst>
          </p:cNvPr>
          <p:cNvSpPr>
            <a:spLocks noGrp="1"/>
          </p:cNvSpPr>
          <p:nvPr>
            <p:ph type="body" sz="quarter" idx="15"/>
          </p:nvPr>
        </p:nvSpPr>
        <p:spPr>
          <a:xfrm>
            <a:off x="5184960" y="5829267"/>
            <a:ext cx="6407315" cy="672075"/>
          </a:xfrm>
        </p:spPr>
        <p:txBody>
          <a:bodyPr lIns="108000" tIns="108000" bIns="108000" anchor="b" anchorCtr="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5361" y="384001"/>
            <a:ext cx="1189919" cy="632177"/>
          </a:xfrm>
          <a:prstGeom prst="rect">
            <a:avLst/>
          </a:prstGeom>
        </p:spPr>
      </p:pic>
      <p:pic>
        <p:nvPicPr>
          <p:cNvPr id="16" name="CFEM WORDING LOGO" descr="Centres for Excellence in Maths">
            <a:extLst>
              <a:ext uri="{FF2B5EF4-FFF2-40B4-BE49-F238E27FC236}">
                <a16:creationId xmlns:a16="http://schemas.microsoft.com/office/drawing/2014/main" id="{954C3AB2-ED6C-3246-836A-BA1DE1C19B7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
        <p:nvSpPr>
          <p:cNvPr id="19" name="Rectangle 18">
            <a:extLst>
              <a:ext uri="{FF2B5EF4-FFF2-40B4-BE49-F238E27FC236}">
                <a16:creationId xmlns:a16="http://schemas.microsoft.com/office/drawing/2014/main" id="{6D9AA888-8CE1-CA49-A1FA-5B5FB68274C4}"/>
              </a:ext>
            </a:extLst>
          </p:cNvPr>
          <p:cNvSpPr/>
          <p:nvPr userDrawn="1"/>
        </p:nvSpPr>
        <p:spPr>
          <a:xfrm>
            <a:off x="9936427" y="356659"/>
            <a:ext cx="1871573" cy="67207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b="1">
                <a:solidFill>
                  <a:schemeClr val="tx1"/>
                </a:solidFill>
              </a:rPr>
              <a:t>DELETE</a:t>
            </a:r>
            <a:r>
              <a:rPr lang="en-US" sz="933">
                <a:solidFill>
                  <a:schemeClr val="tx1"/>
                </a:solidFill>
              </a:rPr>
              <a:t> THIS BOX IN </a:t>
            </a:r>
            <a:br>
              <a:rPr lang="en-US" sz="933">
                <a:solidFill>
                  <a:schemeClr val="tx1"/>
                </a:solidFill>
              </a:rPr>
            </a:br>
            <a:r>
              <a:rPr lang="en-US" sz="933">
                <a:solidFill>
                  <a:schemeClr val="tx1"/>
                </a:solidFill>
              </a:rPr>
              <a:t>THE MASTER TEMPLATE AND REPLACE WITH </a:t>
            </a:r>
            <a:br>
              <a:rPr lang="en-US" sz="933">
                <a:solidFill>
                  <a:schemeClr val="tx1"/>
                </a:solidFill>
              </a:rPr>
            </a:br>
            <a:r>
              <a:rPr lang="en-US" sz="933">
                <a:solidFill>
                  <a:schemeClr val="tx1"/>
                </a:solidFill>
              </a:rPr>
              <a:t>YOUR LOGO</a:t>
            </a:r>
          </a:p>
        </p:txBody>
      </p:sp>
    </p:spTree>
    <p:extLst>
      <p:ext uri="{BB962C8B-B14F-4D97-AF65-F5344CB8AC3E}">
        <p14:creationId xmlns:p14="http://schemas.microsoft.com/office/powerpoint/2010/main" val="298034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Option 2 Yellow ">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D7B91F4E-F689-D847-9253-E6A6855F6928}"/>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9" name="Black Box">
            <a:extLst>
              <a:ext uri="{FF2B5EF4-FFF2-40B4-BE49-F238E27FC236}">
                <a16:creationId xmlns:a16="http://schemas.microsoft.com/office/drawing/2014/main" id="{F6C77ADD-9A69-8E4D-8403-40AD9B72B747}"/>
              </a:ext>
              <a:ext uri="{C183D7F6-B498-43B3-948B-1728B52AA6E4}">
                <adec:decorative xmlns:adec="http://schemas.microsoft.com/office/drawing/2017/decorative" val="1"/>
              </a:ext>
            </a:extLst>
          </p:cNvPr>
          <p:cNvSpPr/>
          <p:nvPr userDrawn="1"/>
        </p:nvSpPr>
        <p:spPr>
          <a:xfrm>
            <a:off x="5184960" y="4824000"/>
            <a:ext cx="6623040" cy="1677341"/>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07FD895E-2F88-5247-84AD-BEE64518ED1C}"/>
              </a:ext>
            </a:extLst>
          </p:cNvPr>
          <p:cNvSpPr>
            <a:spLocks noGrp="1"/>
          </p:cNvSpPr>
          <p:nvPr>
            <p:ph type="ctrTitle"/>
          </p:nvPr>
        </p:nvSpPr>
        <p:spPr>
          <a:xfrm>
            <a:off x="5184960" y="2961600"/>
            <a:ext cx="6623040" cy="1656000"/>
          </a:xfrm>
          <a:solidFill>
            <a:srgbClr val="FDB913"/>
          </a:solidFill>
        </p:spPr>
        <p:txBody>
          <a:bodyPr lIns="108000" tIns="136800" rIns="0" bIns="0">
            <a:noAutofit/>
          </a:bodyPr>
          <a:lstStyle>
            <a:lvl1pPr algn="l">
              <a:lnSpc>
                <a:spcPts val="5467"/>
              </a:lnSpc>
              <a:defRPr sz="6000" b="1" cap="none" baseline="0">
                <a:solidFill>
                  <a:schemeClr val="tx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95DB6D55-4EB2-1846-9583-EB3000A577A4}"/>
              </a:ext>
            </a:extLst>
          </p:cNvPr>
          <p:cNvSpPr>
            <a:spLocks noGrp="1"/>
          </p:cNvSpPr>
          <p:nvPr>
            <p:ph type="subTitle" idx="1"/>
          </p:nvPr>
        </p:nvSpPr>
        <p:spPr>
          <a:xfrm>
            <a:off x="5184960" y="4839227"/>
            <a:ext cx="6407315" cy="429203"/>
          </a:xfrm>
          <a:solidFill>
            <a:schemeClr val="tx1"/>
          </a:solidFill>
        </p:spPr>
        <p:txBody>
          <a:bodyPr lIns="108000" tIns="108000" bIns="108000"/>
          <a:lstStyle>
            <a:lvl1pPr marL="0" indent="0" algn="l">
              <a:lnSpc>
                <a:spcPts val="2133"/>
              </a:lnSpc>
              <a:spcBef>
                <a:spcPts val="0"/>
              </a:spcBef>
              <a:buNone/>
              <a:defRPr sz="18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37FAF552-E190-E34E-B11B-C4F906838127}"/>
              </a:ext>
            </a:extLst>
          </p:cNvPr>
          <p:cNvSpPr>
            <a:spLocks noGrp="1"/>
          </p:cNvSpPr>
          <p:nvPr>
            <p:ph type="body" sz="quarter" idx="14"/>
          </p:nvPr>
        </p:nvSpPr>
        <p:spPr>
          <a:xfrm>
            <a:off x="5184960" y="5268429"/>
            <a:ext cx="6407315" cy="464827"/>
          </a:xfrm>
        </p:spPr>
        <p:txBody>
          <a:bodyPr lIns="10800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F3BA9B04-1162-E349-9A13-9221FDEE36D9}"/>
              </a:ext>
            </a:extLst>
          </p:cNvPr>
          <p:cNvSpPr>
            <a:spLocks noGrp="1"/>
          </p:cNvSpPr>
          <p:nvPr>
            <p:ph type="body" sz="quarter" idx="15"/>
          </p:nvPr>
        </p:nvSpPr>
        <p:spPr>
          <a:xfrm>
            <a:off x="5184960" y="5829267"/>
            <a:ext cx="6407315" cy="672075"/>
          </a:xfrm>
        </p:spPr>
        <p:txBody>
          <a:bodyPr lIns="108000" tIns="108000" bIns="108000" anchor="b" anchorCtr="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361" y="385111"/>
            <a:ext cx="1189916" cy="629956"/>
          </a:xfrm>
          <a:prstGeom prst="rect">
            <a:avLst/>
          </a:prstGeom>
        </p:spPr>
      </p:pic>
      <p:pic>
        <p:nvPicPr>
          <p:cNvPr id="17" name="CFEM WORDING LOGO" descr="Centres for Excellence in Maths">
            <a:extLst>
              <a:ext uri="{FF2B5EF4-FFF2-40B4-BE49-F238E27FC236}">
                <a16:creationId xmlns:a16="http://schemas.microsoft.com/office/drawing/2014/main" id="{E32EC2E9-BA94-2145-ABF3-B161BA69E76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
        <p:nvSpPr>
          <p:cNvPr id="19" name="Rectangle 18">
            <a:extLst>
              <a:ext uri="{FF2B5EF4-FFF2-40B4-BE49-F238E27FC236}">
                <a16:creationId xmlns:a16="http://schemas.microsoft.com/office/drawing/2014/main" id="{43F9E6E5-6781-574C-A2C2-307C6E769DFA}"/>
              </a:ext>
            </a:extLst>
          </p:cNvPr>
          <p:cNvSpPr/>
          <p:nvPr userDrawn="1"/>
        </p:nvSpPr>
        <p:spPr>
          <a:xfrm>
            <a:off x="9936427" y="356659"/>
            <a:ext cx="1871573" cy="67207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b="1">
                <a:solidFill>
                  <a:schemeClr val="tx1"/>
                </a:solidFill>
              </a:rPr>
              <a:t>DELETE</a:t>
            </a:r>
            <a:r>
              <a:rPr lang="en-US" sz="933">
                <a:solidFill>
                  <a:schemeClr val="tx1"/>
                </a:solidFill>
              </a:rPr>
              <a:t> THIS BOX IN </a:t>
            </a:r>
            <a:br>
              <a:rPr lang="en-US" sz="933">
                <a:solidFill>
                  <a:schemeClr val="tx1"/>
                </a:solidFill>
              </a:rPr>
            </a:br>
            <a:r>
              <a:rPr lang="en-US" sz="933">
                <a:solidFill>
                  <a:schemeClr val="tx1"/>
                </a:solidFill>
              </a:rPr>
              <a:t>THE MASTER TEMPLATE AND REPLACE WITH </a:t>
            </a:r>
            <a:br>
              <a:rPr lang="en-US" sz="933">
                <a:solidFill>
                  <a:schemeClr val="tx1"/>
                </a:solidFill>
              </a:rPr>
            </a:br>
            <a:r>
              <a:rPr lang="en-US" sz="933">
                <a:solidFill>
                  <a:schemeClr val="tx1"/>
                </a:solidFill>
              </a:rPr>
              <a:t>YOUR LOGO</a:t>
            </a:r>
          </a:p>
        </p:txBody>
      </p:sp>
    </p:spTree>
    <p:extLst>
      <p:ext uri="{BB962C8B-B14F-4D97-AF65-F5344CB8AC3E}">
        <p14:creationId xmlns:p14="http://schemas.microsoft.com/office/powerpoint/2010/main" val="3444538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Option 2 Purpl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6E4C624C-E830-F64C-B71D-EE224D952E63}"/>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0" name="Black Box">
            <a:extLst>
              <a:ext uri="{FF2B5EF4-FFF2-40B4-BE49-F238E27FC236}">
                <a16:creationId xmlns:a16="http://schemas.microsoft.com/office/drawing/2014/main" id="{A86DCC05-7184-3040-AD53-5AD2DB5DD563}"/>
              </a:ext>
              <a:ext uri="{C183D7F6-B498-43B3-948B-1728B52AA6E4}">
                <adec:decorative xmlns:adec="http://schemas.microsoft.com/office/drawing/2017/decorative" val="1"/>
              </a:ext>
            </a:extLst>
          </p:cNvPr>
          <p:cNvSpPr/>
          <p:nvPr userDrawn="1"/>
        </p:nvSpPr>
        <p:spPr>
          <a:xfrm>
            <a:off x="5184960" y="4824000"/>
            <a:ext cx="6623040" cy="1677341"/>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itle 1">
            <a:extLst>
              <a:ext uri="{FF2B5EF4-FFF2-40B4-BE49-F238E27FC236}">
                <a16:creationId xmlns:a16="http://schemas.microsoft.com/office/drawing/2014/main" id="{DD920918-4BA9-8849-9D85-BF4E20776D40}"/>
              </a:ext>
            </a:extLst>
          </p:cNvPr>
          <p:cNvSpPr>
            <a:spLocks noGrp="1"/>
          </p:cNvSpPr>
          <p:nvPr>
            <p:ph type="ctrTitle"/>
          </p:nvPr>
        </p:nvSpPr>
        <p:spPr>
          <a:xfrm>
            <a:off x="5184960" y="2961600"/>
            <a:ext cx="6623040" cy="1656000"/>
          </a:xfrm>
          <a:solidFill>
            <a:srgbClr val="BE0064"/>
          </a:solidFill>
        </p:spPr>
        <p:txBody>
          <a:bodyPr lIns="108000" tIns="136800" rIns="0" bIns="0">
            <a:noAutofit/>
          </a:bodyPr>
          <a:lstStyle>
            <a:lvl1pPr algn="l">
              <a:lnSpc>
                <a:spcPts val="5467"/>
              </a:lnSpc>
              <a:defRPr sz="60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FFC618B4-4E9C-1941-A4D7-96259945E923}"/>
              </a:ext>
            </a:extLst>
          </p:cNvPr>
          <p:cNvSpPr>
            <a:spLocks noGrp="1"/>
          </p:cNvSpPr>
          <p:nvPr>
            <p:ph type="subTitle" idx="1"/>
          </p:nvPr>
        </p:nvSpPr>
        <p:spPr>
          <a:xfrm>
            <a:off x="5184960" y="4839227"/>
            <a:ext cx="6407315" cy="429203"/>
          </a:xfrm>
          <a:solidFill>
            <a:schemeClr val="tx1"/>
          </a:solidFill>
        </p:spPr>
        <p:txBody>
          <a:bodyPr lIns="108000" tIns="108000" bIns="108000"/>
          <a:lstStyle>
            <a:lvl1pPr marL="0" indent="0" algn="l">
              <a:lnSpc>
                <a:spcPts val="2133"/>
              </a:lnSpc>
              <a:spcBef>
                <a:spcPts val="0"/>
              </a:spcBef>
              <a:buNone/>
              <a:defRPr sz="18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2473B12C-809E-174C-9940-284969BE9727}"/>
              </a:ext>
            </a:extLst>
          </p:cNvPr>
          <p:cNvSpPr>
            <a:spLocks noGrp="1"/>
          </p:cNvSpPr>
          <p:nvPr>
            <p:ph type="body" sz="quarter" idx="14"/>
          </p:nvPr>
        </p:nvSpPr>
        <p:spPr>
          <a:xfrm>
            <a:off x="5184960" y="5268429"/>
            <a:ext cx="6407315" cy="464827"/>
          </a:xfrm>
        </p:spPr>
        <p:txBody>
          <a:bodyPr lIns="10800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C41143CD-3EFB-A945-9EBD-3A971A332E36}"/>
              </a:ext>
            </a:extLst>
          </p:cNvPr>
          <p:cNvSpPr>
            <a:spLocks noGrp="1"/>
          </p:cNvSpPr>
          <p:nvPr>
            <p:ph type="body" sz="quarter" idx="15"/>
          </p:nvPr>
        </p:nvSpPr>
        <p:spPr>
          <a:xfrm>
            <a:off x="5184960" y="5829267"/>
            <a:ext cx="6407315" cy="672075"/>
          </a:xfrm>
        </p:spPr>
        <p:txBody>
          <a:bodyPr lIns="108000" tIns="108000" bIns="108000" anchor="b" anchorCtr="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361" y="385111"/>
            <a:ext cx="1189919" cy="629956"/>
          </a:xfrm>
          <a:prstGeom prst="rect">
            <a:avLst/>
          </a:prstGeom>
        </p:spPr>
      </p:pic>
      <p:pic>
        <p:nvPicPr>
          <p:cNvPr id="12" name="CFEM WORDING LOGO" descr="Centres for Excellence in Maths">
            <a:extLst>
              <a:ext uri="{FF2B5EF4-FFF2-40B4-BE49-F238E27FC236}">
                <a16:creationId xmlns:a16="http://schemas.microsoft.com/office/drawing/2014/main" id="{2F0816FB-01F5-9647-A901-D8C54A541ED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
        <p:nvSpPr>
          <p:cNvPr id="17" name="Rectangle 16">
            <a:extLst>
              <a:ext uri="{FF2B5EF4-FFF2-40B4-BE49-F238E27FC236}">
                <a16:creationId xmlns:a16="http://schemas.microsoft.com/office/drawing/2014/main" id="{BD64B893-5BA5-9841-8DC9-63CAE384A750}"/>
              </a:ext>
            </a:extLst>
          </p:cNvPr>
          <p:cNvSpPr/>
          <p:nvPr userDrawn="1"/>
        </p:nvSpPr>
        <p:spPr>
          <a:xfrm>
            <a:off x="9936427" y="356659"/>
            <a:ext cx="1871573" cy="67207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b="1">
                <a:solidFill>
                  <a:schemeClr val="tx1"/>
                </a:solidFill>
              </a:rPr>
              <a:t>DELETE</a:t>
            </a:r>
            <a:r>
              <a:rPr lang="en-US" sz="933">
                <a:solidFill>
                  <a:schemeClr val="tx1"/>
                </a:solidFill>
              </a:rPr>
              <a:t> THIS BOX IN </a:t>
            </a:r>
            <a:br>
              <a:rPr lang="en-US" sz="933">
                <a:solidFill>
                  <a:schemeClr val="tx1"/>
                </a:solidFill>
              </a:rPr>
            </a:br>
            <a:r>
              <a:rPr lang="en-US" sz="933">
                <a:solidFill>
                  <a:schemeClr val="tx1"/>
                </a:solidFill>
              </a:rPr>
              <a:t>THE MASTER TEMPLATE AND REPLACE WITH </a:t>
            </a:r>
            <a:br>
              <a:rPr lang="en-US" sz="933">
                <a:solidFill>
                  <a:schemeClr val="tx1"/>
                </a:solidFill>
              </a:rPr>
            </a:br>
            <a:r>
              <a:rPr lang="en-US" sz="933">
                <a:solidFill>
                  <a:schemeClr val="tx1"/>
                </a:solidFill>
              </a:rPr>
              <a:t>YOUR LOGO</a:t>
            </a:r>
          </a:p>
        </p:txBody>
      </p:sp>
    </p:spTree>
    <p:extLst>
      <p:ext uri="{BB962C8B-B14F-4D97-AF65-F5344CB8AC3E}">
        <p14:creationId xmlns:p14="http://schemas.microsoft.com/office/powerpoint/2010/main" val="2314821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Option 2 Blue">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A12BF482-1B43-5B4A-98EB-1BE2DA109AD9}"/>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3" name="Black Box">
            <a:extLst>
              <a:ext uri="{FF2B5EF4-FFF2-40B4-BE49-F238E27FC236}">
                <a16:creationId xmlns:a16="http://schemas.microsoft.com/office/drawing/2014/main" id="{E18D3D07-3ABC-4C45-BBF1-E1A1B730FBB5}"/>
              </a:ext>
              <a:ext uri="{C183D7F6-B498-43B3-948B-1728B52AA6E4}">
                <adec:decorative xmlns:adec="http://schemas.microsoft.com/office/drawing/2017/decorative" val="1"/>
              </a:ext>
            </a:extLst>
          </p:cNvPr>
          <p:cNvSpPr/>
          <p:nvPr userDrawn="1"/>
        </p:nvSpPr>
        <p:spPr>
          <a:xfrm>
            <a:off x="5184960" y="4824000"/>
            <a:ext cx="6623040" cy="1677341"/>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215054F5-BFE8-4A44-B067-46F7638B04D1}"/>
              </a:ext>
            </a:extLst>
          </p:cNvPr>
          <p:cNvSpPr>
            <a:spLocks noGrp="1"/>
          </p:cNvSpPr>
          <p:nvPr>
            <p:ph type="ctrTitle"/>
          </p:nvPr>
        </p:nvSpPr>
        <p:spPr>
          <a:xfrm>
            <a:off x="5184960" y="2961600"/>
            <a:ext cx="6623040" cy="1656000"/>
          </a:xfrm>
          <a:solidFill>
            <a:srgbClr val="006EF5"/>
          </a:solidFill>
        </p:spPr>
        <p:txBody>
          <a:bodyPr lIns="108000" tIns="136800" rIns="0" bIns="0">
            <a:noAutofit/>
          </a:bodyPr>
          <a:lstStyle>
            <a:lvl1pPr algn="l">
              <a:lnSpc>
                <a:spcPts val="5467"/>
              </a:lnSpc>
              <a:defRPr sz="60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56BA5850-81E6-FA4D-BC51-C2DE08F91112}"/>
              </a:ext>
            </a:extLst>
          </p:cNvPr>
          <p:cNvSpPr>
            <a:spLocks noGrp="1"/>
          </p:cNvSpPr>
          <p:nvPr>
            <p:ph type="subTitle" idx="1"/>
          </p:nvPr>
        </p:nvSpPr>
        <p:spPr>
          <a:xfrm>
            <a:off x="5184960" y="4839227"/>
            <a:ext cx="6407315" cy="429203"/>
          </a:xfrm>
          <a:solidFill>
            <a:schemeClr val="tx1"/>
          </a:solidFill>
        </p:spPr>
        <p:txBody>
          <a:bodyPr lIns="108000" tIns="108000" bIns="108000"/>
          <a:lstStyle>
            <a:lvl1pPr marL="0" indent="0" algn="l">
              <a:lnSpc>
                <a:spcPts val="2133"/>
              </a:lnSpc>
              <a:spcBef>
                <a:spcPts val="0"/>
              </a:spcBef>
              <a:buNone/>
              <a:defRPr sz="18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BAB0FF8B-A1F1-C748-9080-B70EAF031BB8}"/>
              </a:ext>
            </a:extLst>
          </p:cNvPr>
          <p:cNvSpPr>
            <a:spLocks noGrp="1"/>
          </p:cNvSpPr>
          <p:nvPr>
            <p:ph type="body" sz="quarter" idx="14"/>
          </p:nvPr>
        </p:nvSpPr>
        <p:spPr>
          <a:xfrm>
            <a:off x="5184960" y="5268429"/>
            <a:ext cx="6407315" cy="464827"/>
          </a:xfrm>
        </p:spPr>
        <p:txBody>
          <a:bodyPr lIns="10800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B8105959-FDE8-4440-A351-E1465E257561}"/>
              </a:ext>
            </a:extLst>
          </p:cNvPr>
          <p:cNvSpPr>
            <a:spLocks noGrp="1"/>
          </p:cNvSpPr>
          <p:nvPr>
            <p:ph type="body" sz="quarter" idx="15"/>
          </p:nvPr>
        </p:nvSpPr>
        <p:spPr>
          <a:xfrm>
            <a:off x="5184960" y="5829267"/>
            <a:ext cx="6407315" cy="672075"/>
          </a:xfrm>
        </p:spPr>
        <p:txBody>
          <a:bodyPr lIns="108000" tIns="108000" bIns="108000" anchor="b" anchorCtr="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362" y="385111"/>
            <a:ext cx="1189916" cy="629956"/>
          </a:xfrm>
          <a:prstGeom prst="rect">
            <a:avLst/>
          </a:prstGeom>
        </p:spPr>
      </p:pic>
      <p:pic>
        <p:nvPicPr>
          <p:cNvPr id="12" name="CFEM WORDING LOGO" descr="Centres for Excellence in Maths">
            <a:extLst>
              <a:ext uri="{FF2B5EF4-FFF2-40B4-BE49-F238E27FC236}">
                <a16:creationId xmlns:a16="http://schemas.microsoft.com/office/drawing/2014/main" id="{DF140582-D7AA-2A4D-BE03-1E29E195588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
        <p:nvSpPr>
          <p:cNvPr id="19" name="Rectangle 18">
            <a:extLst>
              <a:ext uri="{FF2B5EF4-FFF2-40B4-BE49-F238E27FC236}">
                <a16:creationId xmlns:a16="http://schemas.microsoft.com/office/drawing/2014/main" id="{0369004E-7A67-C540-B0C8-2F781E30F0E3}"/>
              </a:ext>
            </a:extLst>
          </p:cNvPr>
          <p:cNvSpPr/>
          <p:nvPr userDrawn="1"/>
        </p:nvSpPr>
        <p:spPr>
          <a:xfrm>
            <a:off x="9936427" y="356659"/>
            <a:ext cx="1871573" cy="67207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b="1">
                <a:solidFill>
                  <a:schemeClr val="tx1"/>
                </a:solidFill>
              </a:rPr>
              <a:t>DELETE</a:t>
            </a:r>
            <a:r>
              <a:rPr lang="en-US" sz="933">
                <a:solidFill>
                  <a:schemeClr val="tx1"/>
                </a:solidFill>
              </a:rPr>
              <a:t> THIS BOX IN </a:t>
            </a:r>
            <a:br>
              <a:rPr lang="en-US" sz="933">
                <a:solidFill>
                  <a:schemeClr val="tx1"/>
                </a:solidFill>
              </a:rPr>
            </a:br>
            <a:r>
              <a:rPr lang="en-US" sz="933">
                <a:solidFill>
                  <a:schemeClr val="tx1"/>
                </a:solidFill>
              </a:rPr>
              <a:t>THE MASTER TEMPLATE AND REPLACE WITH </a:t>
            </a:r>
            <a:br>
              <a:rPr lang="en-US" sz="933">
                <a:solidFill>
                  <a:schemeClr val="tx1"/>
                </a:solidFill>
              </a:rPr>
            </a:br>
            <a:r>
              <a:rPr lang="en-US" sz="933">
                <a:solidFill>
                  <a:schemeClr val="tx1"/>
                </a:solidFill>
              </a:rPr>
              <a:t>YOUR LOGO</a:t>
            </a:r>
          </a:p>
        </p:txBody>
      </p:sp>
    </p:spTree>
    <p:extLst>
      <p:ext uri="{BB962C8B-B14F-4D97-AF65-F5344CB8AC3E}">
        <p14:creationId xmlns:p14="http://schemas.microsoft.com/office/powerpoint/2010/main" val="4216603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Option 2 Green">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B3266422-0C32-1341-BE30-E15978CFD2D1}"/>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3" name="Black Box">
            <a:extLst>
              <a:ext uri="{FF2B5EF4-FFF2-40B4-BE49-F238E27FC236}">
                <a16:creationId xmlns:a16="http://schemas.microsoft.com/office/drawing/2014/main" id="{C0A2ECBF-9E98-974F-AD7B-2EE0AA9900D8}"/>
              </a:ext>
              <a:ext uri="{C183D7F6-B498-43B3-948B-1728B52AA6E4}">
                <adec:decorative xmlns:adec="http://schemas.microsoft.com/office/drawing/2017/decorative" val="1"/>
              </a:ext>
            </a:extLst>
          </p:cNvPr>
          <p:cNvSpPr/>
          <p:nvPr userDrawn="1"/>
        </p:nvSpPr>
        <p:spPr>
          <a:xfrm>
            <a:off x="5184960" y="4824000"/>
            <a:ext cx="6623040" cy="1677341"/>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DA9E477A-02EF-8A47-BC78-3AC66B5A6613}"/>
              </a:ext>
            </a:extLst>
          </p:cNvPr>
          <p:cNvSpPr>
            <a:spLocks noGrp="1"/>
          </p:cNvSpPr>
          <p:nvPr>
            <p:ph type="ctrTitle"/>
          </p:nvPr>
        </p:nvSpPr>
        <p:spPr>
          <a:xfrm>
            <a:off x="5184960" y="2961600"/>
            <a:ext cx="6623040" cy="1656000"/>
          </a:xfrm>
          <a:solidFill>
            <a:srgbClr val="008556"/>
          </a:solidFill>
        </p:spPr>
        <p:txBody>
          <a:bodyPr lIns="108000" tIns="136800" rIns="0" bIns="0">
            <a:noAutofit/>
          </a:bodyPr>
          <a:lstStyle>
            <a:lvl1pPr algn="l">
              <a:lnSpc>
                <a:spcPts val="5467"/>
              </a:lnSpc>
              <a:defRPr sz="60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0A71B81D-F16B-1848-A931-137EDC9FB7B7}"/>
              </a:ext>
            </a:extLst>
          </p:cNvPr>
          <p:cNvSpPr>
            <a:spLocks noGrp="1"/>
          </p:cNvSpPr>
          <p:nvPr>
            <p:ph type="subTitle" idx="1"/>
          </p:nvPr>
        </p:nvSpPr>
        <p:spPr>
          <a:xfrm>
            <a:off x="5184960" y="4839227"/>
            <a:ext cx="6407315" cy="429203"/>
          </a:xfrm>
          <a:solidFill>
            <a:schemeClr val="tx1"/>
          </a:solidFill>
        </p:spPr>
        <p:txBody>
          <a:bodyPr lIns="108000" tIns="108000" bIns="108000"/>
          <a:lstStyle>
            <a:lvl1pPr marL="0" indent="0" algn="l">
              <a:lnSpc>
                <a:spcPts val="2133"/>
              </a:lnSpc>
              <a:spcBef>
                <a:spcPts val="0"/>
              </a:spcBef>
              <a:buNone/>
              <a:defRPr sz="18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DA3DD3E3-A42A-8441-A28E-169B96E58BFB}"/>
              </a:ext>
            </a:extLst>
          </p:cNvPr>
          <p:cNvSpPr>
            <a:spLocks noGrp="1"/>
          </p:cNvSpPr>
          <p:nvPr>
            <p:ph type="body" sz="quarter" idx="14"/>
          </p:nvPr>
        </p:nvSpPr>
        <p:spPr>
          <a:xfrm>
            <a:off x="5184960" y="5268429"/>
            <a:ext cx="6407315" cy="464827"/>
          </a:xfrm>
        </p:spPr>
        <p:txBody>
          <a:bodyPr lIns="10800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5381BA70-BB87-DB49-AB51-FD636F3F49A2}"/>
              </a:ext>
            </a:extLst>
          </p:cNvPr>
          <p:cNvSpPr>
            <a:spLocks noGrp="1"/>
          </p:cNvSpPr>
          <p:nvPr>
            <p:ph type="body" sz="quarter" idx="15"/>
          </p:nvPr>
        </p:nvSpPr>
        <p:spPr>
          <a:xfrm>
            <a:off x="5184960" y="5829267"/>
            <a:ext cx="6407315" cy="672075"/>
          </a:xfrm>
        </p:spPr>
        <p:txBody>
          <a:bodyPr lIns="108000" tIns="108000" bIns="108000" anchor="b" anchorCtr="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362" y="385111"/>
            <a:ext cx="1189916" cy="629956"/>
          </a:xfrm>
          <a:prstGeom prst="rect">
            <a:avLst/>
          </a:prstGeom>
        </p:spPr>
      </p:pic>
      <p:pic>
        <p:nvPicPr>
          <p:cNvPr id="12" name="CFEM WORDING LOGO" descr="Centres for Excellence in Maths">
            <a:extLst>
              <a:ext uri="{FF2B5EF4-FFF2-40B4-BE49-F238E27FC236}">
                <a16:creationId xmlns:a16="http://schemas.microsoft.com/office/drawing/2014/main" id="{8B244232-2B6E-3C4A-BCB9-7DBFE86604A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
        <p:nvSpPr>
          <p:cNvPr id="19" name="Rectangle 18">
            <a:extLst>
              <a:ext uri="{FF2B5EF4-FFF2-40B4-BE49-F238E27FC236}">
                <a16:creationId xmlns:a16="http://schemas.microsoft.com/office/drawing/2014/main" id="{543E8483-3370-C547-BE6B-029A1AEACF74}"/>
              </a:ext>
            </a:extLst>
          </p:cNvPr>
          <p:cNvSpPr/>
          <p:nvPr userDrawn="1"/>
        </p:nvSpPr>
        <p:spPr>
          <a:xfrm>
            <a:off x="9936427" y="356659"/>
            <a:ext cx="1871573" cy="67207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b="1">
                <a:solidFill>
                  <a:schemeClr val="tx1"/>
                </a:solidFill>
              </a:rPr>
              <a:t>DELETE</a:t>
            </a:r>
            <a:r>
              <a:rPr lang="en-US" sz="933">
                <a:solidFill>
                  <a:schemeClr val="tx1"/>
                </a:solidFill>
              </a:rPr>
              <a:t> THIS BOX IN </a:t>
            </a:r>
            <a:br>
              <a:rPr lang="en-US" sz="933">
                <a:solidFill>
                  <a:schemeClr val="tx1"/>
                </a:solidFill>
              </a:rPr>
            </a:br>
            <a:r>
              <a:rPr lang="en-US" sz="933">
                <a:solidFill>
                  <a:schemeClr val="tx1"/>
                </a:solidFill>
              </a:rPr>
              <a:t>THE MASTER TEMPLATE AND REPLACE WITH </a:t>
            </a:r>
            <a:br>
              <a:rPr lang="en-US" sz="933">
                <a:solidFill>
                  <a:schemeClr val="tx1"/>
                </a:solidFill>
              </a:rPr>
            </a:br>
            <a:r>
              <a:rPr lang="en-US" sz="933">
                <a:solidFill>
                  <a:schemeClr val="tx1"/>
                </a:solidFill>
              </a:rPr>
              <a:t>YOUR LOGO</a:t>
            </a:r>
          </a:p>
        </p:txBody>
      </p:sp>
    </p:spTree>
    <p:extLst>
      <p:ext uri="{BB962C8B-B14F-4D97-AF65-F5344CB8AC3E}">
        <p14:creationId xmlns:p14="http://schemas.microsoft.com/office/powerpoint/2010/main" val="1133015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12192000" cy="6858000"/>
          </a:xfrm>
          <a:solidFill>
            <a:schemeClr val="bg2"/>
          </a:solidFill>
        </p:spPr>
        <p:txBody>
          <a:bodyPr/>
          <a:lstStyle/>
          <a:p>
            <a:r>
              <a:rPr lang="en-US"/>
              <a:t>Click icon to add picture</a:t>
            </a:r>
            <a:endParaRPr lang="en-GB"/>
          </a:p>
        </p:txBody>
      </p:sp>
      <p:sp>
        <p:nvSpPr>
          <p:cNvPr id="8" name="Black Box">
            <a:extLst>
              <a:ext uri="{FF2B5EF4-FFF2-40B4-BE49-F238E27FC236}">
                <a16:creationId xmlns:a16="http://schemas.microsoft.com/office/drawing/2014/main" id="{DF89CEBF-8DDB-584B-AB45-17DC44A5FED1}"/>
              </a:ext>
              <a:ext uri="{C183D7F6-B498-43B3-948B-1728B52AA6E4}">
                <adec:decorative xmlns:adec="http://schemas.microsoft.com/office/drawing/2017/decorative" val="1"/>
              </a:ext>
            </a:extLst>
          </p:cNvPr>
          <p:cNvSpPr/>
          <p:nvPr userDrawn="1"/>
        </p:nvSpPr>
        <p:spPr>
          <a:xfrm>
            <a:off x="5184960" y="4824000"/>
            <a:ext cx="6623040" cy="1677341"/>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a:extLst>
              <a:ext uri="{FF2B5EF4-FFF2-40B4-BE49-F238E27FC236}">
                <a16:creationId xmlns:a16="http://schemas.microsoft.com/office/drawing/2014/main" id="{8F41C458-4902-0341-BDFB-9FBCE3A7784E}"/>
              </a:ext>
            </a:extLst>
          </p:cNvPr>
          <p:cNvSpPr>
            <a:spLocks noGrp="1"/>
          </p:cNvSpPr>
          <p:nvPr>
            <p:ph type="ctrTitle"/>
          </p:nvPr>
        </p:nvSpPr>
        <p:spPr>
          <a:xfrm>
            <a:off x="5184960" y="2961600"/>
            <a:ext cx="6623040" cy="1656000"/>
          </a:xfrm>
          <a:solidFill>
            <a:srgbClr val="E51C41"/>
          </a:solidFill>
        </p:spPr>
        <p:txBody>
          <a:bodyPr lIns="108000" tIns="136800" rIns="0" bIns="0">
            <a:noAutofit/>
          </a:bodyPr>
          <a:lstStyle>
            <a:lvl1pPr algn="l">
              <a:lnSpc>
                <a:spcPts val="5467"/>
              </a:lnSpc>
              <a:defRPr sz="6000" b="1" cap="none" baseline="0">
                <a:solidFill>
                  <a:schemeClr val="bg1"/>
                </a:solidFill>
              </a:defRPr>
            </a:lvl1pPr>
          </a:lstStyle>
          <a:p>
            <a:r>
              <a:rPr lang="en-US"/>
              <a:t>Click to edit Master title style</a:t>
            </a:r>
            <a:endParaRPr lang="en-GB"/>
          </a:p>
        </p:txBody>
      </p:sp>
      <p:sp>
        <p:nvSpPr>
          <p:cNvPr id="9" name="Subtitle 1">
            <a:extLst>
              <a:ext uri="{FF2B5EF4-FFF2-40B4-BE49-F238E27FC236}">
                <a16:creationId xmlns:a16="http://schemas.microsoft.com/office/drawing/2014/main" id="{C093796F-CDB1-D348-B1F0-9617A8EAEF35}"/>
              </a:ext>
            </a:extLst>
          </p:cNvPr>
          <p:cNvSpPr>
            <a:spLocks noGrp="1"/>
          </p:cNvSpPr>
          <p:nvPr>
            <p:ph type="subTitle" idx="1"/>
          </p:nvPr>
        </p:nvSpPr>
        <p:spPr>
          <a:xfrm>
            <a:off x="5184960" y="4839227"/>
            <a:ext cx="6407315" cy="429203"/>
          </a:xfrm>
          <a:solidFill>
            <a:schemeClr val="tx1"/>
          </a:solidFill>
        </p:spPr>
        <p:txBody>
          <a:bodyPr lIns="108000" tIns="108000" bIns="108000"/>
          <a:lstStyle>
            <a:lvl1pPr marL="0" indent="0" algn="l">
              <a:lnSpc>
                <a:spcPts val="2133"/>
              </a:lnSpc>
              <a:spcBef>
                <a:spcPts val="0"/>
              </a:spcBef>
              <a:buNone/>
              <a:defRPr sz="18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B1A20097-0159-9E41-A93C-5431A58F804B}"/>
              </a:ext>
            </a:extLst>
          </p:cNvPr>
          <p:cNvSpPr>
            <a:spLocks noGrp="1"/>
          </p:cNvSpPr>
          <p:nvPr>
            <p:ph type="body" sz="quarter" idx="14"/>
          </p:nvPr>
        </p:nvSpPr>
        <p:spPr>
          <a:xfrm>
            <a:off x="5184960" y="5268429"/>
            <a:ext cx="6407315" cy="464827"/>
          </a:xfrm>
        </p:spPr>
        <p:txBody>
          <a:bodyPr lIns="10800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sp>
        <p:nvSpPr>
          <p:cNvPr id="11" name="Subtitle 3">
            <a:extLst>
              <a:ext uri="{FF2B5EF4-FFF2-40B4-BE49-F238E27FC236}">
                <a16:creationId xmlns:a16="http://schemas.microsoft.com/office/drawing/2014/main" id="{826CE89A-73E9-B24B-9078-4104E0E8B925}"/>
              </a:ext>
            </a:extLst>
          </p:cNvPr>
          <p:cNvSpPr>
            <a:spLocks noGrp="1"/>
          </p:cNvSpPr>
          <p:nvPr>
            <p:ph type="body" sz="quarter" idx="15"/>
          </p:nvPr>
        </p:nvSpPr>
        <p:spPr>
          <a:xfrm>
            <a:off x="5184960" y="5829267"/>
            <a:ext cx="6407315" cy="672075"/>
          </a:xfrm>
        </p:spPr>
        <p:txBody>
          <a:bodyPr lIns="108000" tIns="108000" bIns="108000" anchor="b" anchorCtr="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265782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Option 2">
    <p:bg>
      <p:bgPr>
        <a:solidFill>
          <a:srgbClr val="FDB913"/>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EBED1B9B-0A6E-A54B-B172-4DEE060EA9F3}"/>
              </a:ext>
              <a:ext uri="{C183D7F6-B498-43B3-948B-1728B52AA6E4}">
                <adec:decorative xmlns:adec="http://schemas.microsoft.com/office/drawing/2017/decorative" val="1"/>
              </a:ext>
            </a:extLst>
          </p:cNvPr>
          <p:cNvSpPr/>
          <p:nvPr userDrawn="1"/>
        </p:nvSpPr>
        <p:spPr>
          <a:xfrm>
            <a:off x="5184960" y="4824000"/>
            <a:ext cx="6623040" cy="1677341"/>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itle 1">
            <a:extLst>
              <a:ext uri="{FF2B5EF4-FFF2-40B4-BE49-F238E27FC236}">
                <a16:creationId xmlns:a16="http://schemas.microsoft.com/office/drawing/2014/main" id="{5313DC36-E457-6143-9033-DA9500DC73E9}"/>
              </a:ext>
            </a:extLst>
          </p:cNvPr>
          <p:cNvSpPr>
            <a:spLocks noGrp="1"/>
          </p:cNvSpPr>
          <p:nvPr>
            <p:ph type="ctrTitle"/>
          </p:nvPr>
        </p:nvSpPr>
        <p:spPr>
          <a:xfrm>
            <a:off x="5184960" y="2961600"/>
            <a:ext cx="6623040" cy="1656000"/>
          </a:xfrm>
          <a:solidFill>
            <a:schemeClr val="bg1"/>
          </a:solidFill>
        </p:spPr>
        <p:txBody>
          <a:bodyPr lIns="108000" tIns="136800" rIns="0" bIns="0">
            <a:noAutofit/>
          </a:bodyPr>
          <a:lstStyle>
            <a:lvl1pPr algn="l">
              <a:lnSpc>
                <a:spcPts val="5467"/>
              </a:lnSpc>
              <a:defRPr sz="60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1248083E-C5D2-5345-8A8E-22F3D625504A}"/>
              </a:ext>
            </a:extLst>
          </p:cNvPr>
          <p:cNvSpPr>
            <a:spLocks noGrp="1"/>
          </p:cNvSpPr>
          <p:nvPr>
            <p:ph type="subTitle" idx="1"/>
          </p:nvPr>
        </p:nvSpPr>
        <p:spPr>
          <a:xfrm>
            <a:off x="5184960" y="4839227"/>
            <a:ext cx="6407315" cy="429203"/>
          </a:xfrm>
          <a:solidFill>
            <a:schemeClr val="tx1"/>
          </a:solidFill>
        </p:spPr>
        <p:txBody>
          <a:bodyPr lIns="108000" tIns="108000" bIns="108000"/>
          <a:lstStyle>
            <a:lvl1pPr marL="0" indent="0" algn="l">
              <a:lnSpc>
                <a:spcPts val="2133"/>
              </a:lnSpc>
              <a:spcBef>
                <a:spcPts val="0"/>
              </a:spcBef>
              <a:buNone/>
              <a:defRPr sz="18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AB001CCC-F82B-4E4C-8FD3-D1EBA11F8D56}"/>
              </a:ext>
            </a:extLst>
          </p:cNvPr>
          <p:cNvSpPr>
            <a:spLocks noGrp="1"/>
          </p:cNvSpPr>
          <p:nvPr>
            <p:ph type="body" sz="quarter" idx="14"/>
          </p:nvPr>
        </p:nvSpPr>
        <p:spPr>
          <a:xfrm>
            <a:off x="5184960" y="5268429"/>
            <a:ext cx="6407315" cy="464827"/>
          </a:xfrm>
        </p:spPr>
        <p:txBody>
          <a:bodyPr lIns="10800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B6AE49EF-13C0-7B41-B858-5E194465B4A8}"/>
              </a:ext>
            </a:extLst>
          </p:cNvPr>
          <p:cNvSpPr>
            <a:spLocks noGrp="1"/>
          </p:cNvSpPr>
          <p:nvPr>
            <p:ph type="body" sz="quarter" idx="15"/>
          </p:nvPr>
        </p:nvSpPr>
        <p:spPr>
          <a:xfrm>
            <a:off x="5184960" y="5829267"/>
            <a:ext cx="6407315" cy="672075"/>
          </a:xfrm>
        </p:spPr>
        <p:txBody>
          <a:bodyPr lIns="108000" tIns="108000" bIns="108000" anchor="b" anchorCtr="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97F80D41-AAA6-0B42-926B-F08FD89CCE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
        <p:nvSpPr>
          <p:cNvPr id="11" name="Rectangle 10">
            <a:extLst>
              <a:ext uri="{FF2B5EF4-FFF2-40B4-BE49-F238E27FC236}">
                <a16:creationId xmlns:a16="http://schemas.microsoft.com/office/drawing/2014/main" id="{43BEC6EC-DC68-CE45-B459-2FCE7F7C66D2}"/>
              </a:ext>
            </a:extLst>
          </p:cNvPr>
          <p:cNvSpPr/>
          <p:nvPr userDrawn="1"/>
        </p:nvSpPr>
        <p:spPr>
          <a:xfrm>
            <a:off x="9936427" y="356659"/>
            <a:ext cx="1871573" cy="67207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b="1">
                <a:solidFill>
                  <a:schemeClr val="tx1"/>
                </a:solidFill>
              </a:rPr>
              <a:t>DELETE</a:t>
            </a:r>
            <a:r>
              <a:rPr lang="en-US" sz="933">
                <a:solidFill>
                  <a:schemeClr val="tx1"/>
                </a:solidFill>
              </a:rPr>
              <a:t> THIS BOX IN </a:t>
            </a:r>
            <a:br>
              <a:rPr lang="en-US" sz="933">
                <a:solidFill>
                  <a:schemeClr val="tx1"/>
                </a:solidFill>
              </a:rPr>
            </a:br>
            <a:r>
              <a:rPr lang="en-US" sz="933">
                <a:solidFill>
                  <a:schemeClr val="tx1"/>
                </a:solidFill>
              </a:rPr>
              <a:t>THE MASTER TEMPLATE AND REPLACE WITH </a:t>
            </a:r>
            <a:br>
              <a:rPr lang="en-US" sz="933">
                <a:solidFill>
                  <a:schemeClr val="tx1"/>
                </a:solidFill>
              </a:rPr>
            </a:br>
            <a:r>
              <a:rPr lang="en-US" sz="933">
                <a:solidFill>
                  <a:schemeClr val="tx1"/>
                </a:solidFill>
              </a:rPr>
              <a:t>YOUR LOGO</a:t>
            </a:r>
          </a:p>
        </p:txBody>
      </p:sp>
      <p:pic>
        <p:nvPicPr>
          <p:cNvPr id="17" name="ETF LOGO">
            <a:extLst>
              <a:ext uri="{FF2B5EF4-FFF2-40B4-BE49-F238E27FC236}">
                <a16:creationId xmlns:a16="http://schemas.microsoft.com/office/drawing/2014/main" id="{ABEE80CB-5440-E142-BBBB-C5BF311EAE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362" y="396829"/>
            <a:ext cx="1189913" cy="629955"/>
          </a:xfrm>
          <a:prstGeom prst="rect">
            <a:avLst/>
          </a:prstGeom>
        </p:spPr>
      </p:pic>
    </p:spTree>
    <p:extLst>
      <p:ext uri="{BB962C8B-B14F-4D97-AF65-F5344CB8AC3E}">
        <p14:creationId xmlns:p14="http://schemas.microsoft.com/office/powerpoint/2010/main" val="988837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Option 2">
    <p:bg>
      <p:bgPr>
        <a:solidFill>
          <a:srgbClr val="BE0064"/>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5184960" y="4824000"/>
            <a:ext cx="6623040" cy="1677341"/>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5184960" y="2961600"/>
            <a:ext cx="6623040" cy="1656000"/>
          </a:xfrm>
          <a:solidFill>
            <a:schemeClr val="bg1"/>
          </a:solidFill>
        </p:spPr>
        <p:txBody>
          <a:bodyPr lIns="108000" tIns="136800" rIns="0" bIns="0">
            <a:noAutofit/>
          </a:bodyPr>
          <a:lstStyle>
            <a:lvl1pPr algn="l">
              <a:lnSpc>
                <a:spcPts val="5467"/>
              </a:lnSpc>
              <a:defRPr sz="60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5184960" y="4839227"/>
            <a:ext cx="6407315" cy="429203"/>
          </a:xfrm>
          <a:solidFill>
            <a:schemeClr val="tx1"/>
          </a:solidFill>
        </p:spPr>
        <p:txBody>
          <a:bodyPr lIns="108000" tIns="108000" bIns="108000"/>
          <a:lstStyle>
            <a:lvl1pPr marL="0" indent="0" algn="l">
              <a:lnSpc>
                <a:spcPts val="2133"/>
              </a:lnSpc>
              <a:spcBef>
                <a:spcPts val="0"/>
              </a:spcBef>
              <a:buNone/>
              <a:defRPr sz="18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5184960" y="5268429"/>
            <a:ext cx="6407315" cy="464827"/>
          </a:xfrm>
        </p:spPr>
        <p:txBody>
          <a:bodyPr lIns="10800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5184960" y="5829267"/>
            <a:ext cx="6407315" cy="672075"/>
          </a:xfrm>
        </p:spPr>
        <p:txBody>
          <a:bodyPr lIns="108000" tIns="108000" bIns="108000" anchor="b" anchorCtr="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pic>
        <p:nvPicPr>
          <p:cNvPr id="8" name="Logo">
            <a:extLst>
              <a:ext uri="{FF2B5EF4-FFF2-40B4-BE49-F238E27FC236}">
                <a16:creationId xmlns:a16="http://schemas.microsoft.com/office/drawing/2014/main" id="{A93A09AD-0614-AC4F-A771-7C91DF2913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5362" y="385111"/>
            <a:ext cx="1189916" cy="629956"/>
          </a:xfrm>
          <a:prstGeom prst="rect">
            <a:avLst/>
          </a:prstGeom>
        </p:spPr>
      </p:pic>
      <p:pic>
        <p:nvPicPr>
          <p:cNvPr id="10" name="CFEM WORDING LOGO" descr="Centres for Excellence in Maths">
            <a:extLst>
              <a:ext uri="{FF2B5EF4-FFF2-40B4-BE49-F238E27FC236}">
                <a16:creationId xmlns:a16="http://schemas.microsoft.com/office/drawing/2014/main" id="{14A86423-2196-5E4A-87B2-45A63D90C0E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
        <p:nvSpPr>
          <p:cNvPr id="11" name="Rectangle 10">
            <a:extLst>
              <a:ext uri="{FF2B5EF4-FFF2-40B4-BE49-F238E27FC236}">
                <a16:creationId xmlns:a16="http://schemas.microsoft.com/office/drawing/2014/main" id="{6AFC37C2-8CDC-1940-8E01-5DE13DA80F3D}"/>
              </a:ext>
            </a:extLst>
          </p:cNvPr>
          <p:cNvSpPr/>
          <p:nvPr userDrawn="1"/>
        </p:nvSpPr>
        <p:spPr>
          <a:xfrm>
            <a:off x="9936427" y="356659"/>
            <a:ext cx="1871573" cy="67207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b="1">
                <a:solidFill>
                  <a:schemeClr val="tx1"/>
                </a:solidFill>
              </a:rPr>
              <a:t>DELETE</a:t>
            </a:r>
            <a:r>
              <a:rPr lang="en-US" sz="933">
                <a:solidFill>
                  <a:schemeClr val="tx1"/>
                </a:solidFill>
              </a:rPr>
              <a:t> THIS BOX IN </a:t>
            </a:r>
            <a:br>
              <a:rPr lang="en-US" sz="933">
                <a:solidFill>
                  <a:schemeClr val="tx1"/>
                </a:solidFill>
              </a:rPr>
            </a:br>
            <a:r>
              <a:rPr lang="en-US" sz="933">
                <a:solidFill>
                  <a:schemeClr val="tx1"/>
                </a:solidFill>
              </a:rPr>
              <a:t>THE MASTER TEMPLATE AND REPLACE WITH </a:t>
            </a:r>
            <a:br>
              <a:rPr lang="en-US" sz="933">
                <a:solidFill>
                  <a:schemeClr val="tx1"/>
                </a:solidFill>
              </a:rPr>
            </a:br>
            <a:r>
              <a:rPr lang="en-US" sz="933">
                <a:solidFill>
                  <a:schemeClr val="tx1"/>
                </a:solidFill>
              </a:rPr>
              <a:t>YOUR LOGO</a:t>
            </a:r>
          </a:p>
        </p:txBody>
      </p:sp>
    </p:spTree>
    <p:extLst>
      <p:ext uri="{BB962C8B-B14F-4D97-AF65-F5344CB8AC3E}">
        <p14:creationId xmlns:p14="http://schemas.microsoft.com/office/powerpoint/2010/main" val="1981485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Option 2">
    <p:bg>
      <p:bgPr>
        <a:solidFill>
          <a:srgbClr val="006EF5"/>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5184960" y="4824000"/>
            <a:ext cx="6623040" cy="1677341"/>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5184960" y="2961600"/>
            <a:ext cx="6623040" cy="1656000"/>
          </a:xfrm>
          <a:solidFill>
            <a:schemeClr val="bg1"/>
          </a:solidFill>
        </p:spPr>
        <p:txBody>
          <a:bodyPr lIns="108000" tIns="136800" rIns="0" bIns="0">
            <a:noAutofit/>
          </a:bodyPr>
          <a:lstStyle>
            <a:lvl1pPr algn="l">
              <a:lnSpc>
                <a:spcPts val="5467"/>
              </a:lnSpc>
              <a:defRPr sz="60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5184960" y="4839227"/>
            <a:ext cx="6407315" cy="429203"/>
          </a:xfrm>
          <a:solidFill>
            <a:schemeClr val="tx1"/>
          </a:solidFill>
        </p:spPr>
        <p:txBody>
          <a:bodyPr lIns="108000" tIns="108000" bIns="108000"/>
          <a:lstStyle>
            <a:lvl1pPr marL="0" indent="0" algn="l">
              <a:lnSpc>
                <a:spcPts val="2133"/>
              </a:lnSpc>
              <a:spcBef>
                <a:spcPts val="0"/>
              </a:spcBef>
              <a:buNone/>
              <a:defRPr sz="18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5184960" y="5268429"/>
            <a:ext cx="6407315" cy="464827"/>
          </a:xfrm>
        </p:spPr>
        <p:txBody>
          <a:bodyPr lIns="10800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5184960" y="5829267"/>
            <a:ext cx="6407315" cy="672075"/>
          </a:xfrm>
        </p:spPr>
        <p:txBody>
          <a:bodyPr lIns="108000" tIns="108000" bIns="108000" anchor="b" anchorCtr="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DD655A75-024B-CB42-898E-777227098CC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
        <p:nvSpPr>
          <p:cNvPr id="17" name="Rectangle 16">
            <a:extLst>
              <a:ext uri="{FF2B5EF4-FFF2-40B4-BE49-F238E27FC236}">
                <a16:creationId xmlns:a16="http://schemas.microsoft.com/office/drawing/2014/main" id="{1A8F8E7B-754A-9248-B035-5672A849E7AA}"/>
              </a:ext>
            </a:extLst>
          </p:cNvPr>
          <p:cNvSpPr/>
          <p:nvPr userDrawn="1"/>
        </p:nvSpPr>
        <p:spPr>
          <a:xfrm>
            <a:off x="9936427" y="356659"/>
            <a:ext cx="1871573" cy="67207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b="1">
                <a:solidFill>
                  <a:schemeClr val="tx1"/>
                </a:solidFill>
              </a:rPr>
              <a:t>DELETE</a:t>
            </a:r>
            <a:r>
              <a:rPr lang="en-US" sz="933">
                <a:solidFill>
                  <a:schemeClr val="tx1"/>
                </a:solidFill>
              </a:rPr>
              <a:t> THIS BOX IN </a:t>
            </a:r>
            <a:br>
              <a:rPr lang="en-US" sz="933">
                <a:solidFill>
                  <a:schemeClr val="tx1"/>
                </a:solidFill>
              </a:rPr>
            </a:br>
            <a:r>
              <a:rPr lang="en-US" sz="933">
                <a:solidFill>
                  <a:schemeClr val="tx1"/>
                </a:solidFill>
              </a:rPr>
              <a:t>THE MASTER TEMPLATE AND REPLACE WITH </a:t>
            </a:r>
            <a:br>
              <a:rPr lang="en-US" sz="933">
                <a:solidFill>
                  <a:schemeClr val="tx1"/>
                </a:solidFill>
              </a:rPr>
            </a:br>
            <a:r>
              <a:rPr lang="en-US" sz="933">
                <a:solidFill>
                  <a:schemeClr val="tx1"/>
                </a:solidFill>
              </a:rPr>
              <a:t>YOUR LOGO</a:t>
            </a:r>
          </a:p>
        </p:txBody>
      </p:sp>
      <p:pic>
        <p:nvPicPr>
          <p:cNvPr id="11" name="Logo">
            <a:extLst>
              <a:ext uri="{FF2B5EF4-FFF2-40B4-BE49-F238E27FC236}">
                <a16:creationId xmlns:a16="http://schemas.microsoft.com/office/drawing/2014/main" id="{C4852BB8-1F3E-4D40-8F63-4B5729D8F9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362" y="385111"/>
            <a:ext cx="1189916" cy="629955"/>
          </a:xfrm>
          <a:prstGeom prst="rect">
            <a:avLst/>
          </a:prstGeom>
        </p:spPr>
      </p:pic>
    </p:spTree>
    <p:extLst>
      <p:ext uri="{BB962C8B-B14F-4D97-AF65-F5344CB8AC3E}">
        <p14:creationId xmlns:p14="http://schemas.microsoft.com/office/powerpoint/2010/main" val="61542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AB5C28-D2B5-8215-6F54-FB5FBEC736B0}"/>
              </a:ext>
            </a:extLst>
          </p:cNvPr>
          <p:cNvSpPr txBox="1"/>
          <p:nvPr userDrawn="1"/>
        </p:nvSpPr>
        <p:spPr>
          <a:xfrm>
            <a:off x="0" y="6627168"/>
            <a:ext cx="6096654" cy="2308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000" dirty="0">
                <a:solidFill>
                  <a:schemeClr val="bg1">
                    <a:lumMod val="50000"/>
                  </a:schemeClr>
                </a:solidFill>
              </a:rPr>
              <a:t>Initial, Version Number, Date</a:t>
            </a:r>
          </a:p>
        </p:txBody>
      </p:sp>
      <p:sp>
        <p:nvSpPr>
          <p:cNvPr id="3" name="TextBox 2">
            <a:extLst>
              <a:ext uri="{FF2B5EF4-FFF2-40B4-BE49-F238E27FC236}">
                <a16:creationId xmlns:a16="http://schemas.microsoft.com/office/drawing/2014/main" id="{2FFA44D8-D8FA-1DE1-4E50-FE08515D5193}"/>
              </a:ext>
            </a:extLst>
          </p:cNvPr>
          <p:cNvSpPr txBox="1"/>
          <p:nvPr userDrawn="1"/>
        </p:nvSpPr>
        <p:spPr>
          <a:xfrm>
            <a:off x="11163993" y="6612997"/>
            <a:ext cx="1028007" cy="2450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 algn="r">
              <a:lnSpc>
                <a:spcPct val="107000"/>
              </a:lnSpc>
            </a:pPr>
            <a:r>
              <a:rPr lang="en-GB" sz="1000" dirty="0">
                <a:solidFill>
                  <a:schemeClr val="bg1">
                    <a:lumMod val="50000"/>
                  </a:schemeClr>
                </a:solidFill>
                <a:effectLst/>
                <a:latin typeface="Arial" panose="020B0604020202020204" pitchFamily="34" charset="0"/>
                <a:ea typeface="Calibri" panose="020F0502020204030204" pitchFamily="34" charset="0"/>
              </a:rPr>
              <a:t>© MEI 2022</a:t>
            </a:r>
          </a:p>
        </p:txBody>
      </p:sp>
    </p:spTree>
    <p:extLst>
      <p:ext uri="{BB962C8B-B14F-4D97-AF65-F5344CB8AC3E}">
        <p14:creationId xmlns:p14="http://schemas.microsoft.com/office/powerpoint/2010/main" val="512828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rgbClr val="008556"/>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113ABC99-B7D1-FB42-B418-1D85203F47CB}"/>
              </a:ext>
              <a:ext uri="{C183D7F6-B498-43B3-948B-1728B52AA6E4}">
                <adec:decorative xmlns:adec="http://schemas.microsoft.com/office/drawing/2017/decorative" val="1"/>
              </a:ext>
            </a:extLst>
          </p:cNvPr>
          <p:cNvSpPr/>
          <p:nvPr userDrawn="1"/>
        </p:nvSpPr>
        <p:spPr>
          <a:xfrm>
            <a:off x="5184960" y="4824000"/>
            <a:ext cx="6623040" cy="1677341"/>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itle 1">
            <a:extLst>
              <a:ext uri="{FF2B5EF4-FFF2-40B4-BE49-F238E27FC236}">
                <a16:creationId xmlns:a16="http://schemas.microsoft.com/office/drawing/2014/main" id="{84A128B5-1853-0442-B035-3088E4C9B61B}"/>
              </a:ext>
            </a:extLst>
          </p:cNvPr>
          <p:cNvSpPr>
            <a:spLocks noGrp="1"/>
          </p:cNvSpPr>
          <p:nvPr>
            <p:ph type="ctrTitle"/>
          </p:nvPr>
        </p:nvSpPr>
        <p:spPr>
          <a:xfrm>
            <a:off x="5184960" y="2961600"/>
            <a:ext cx="6623040" cy="1656000"/>
          </a:xfrm>
          <a:solidFill>
            <a:schemeClr val="bg1"/>
          </a:solidFill>
        </p:spPr>
        <p:txBody>
          <a:bodyPr lIns="108000" tIns="136800" rIns="0" bIns="0">
            <a:noAutofit/>
          </a:bodyPr>
          <a:lstStyle>
            <a:lvl1pPr algn="l">
              <a:lnSpc>
                <a:spcPts val="5467"/>
              </a:lnSpc>
              <a:defRPr sz="60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65CE4755-00FA-3641-B52A-4E4589B540C3}"/>
              </a:ext>
            </a:extLst>
          </p:cNvPr>
          <p:cNvSpPr>
            <a:spLocks noGrp="1"/>
          </p:cNvSpPr>
          <p:nvPr>
            <p:ph type="subTitle" idx="1"/>
          </p:nvPr>
        </p:nvSpPr>
        <p:spPr>
          <a:xfrm>
            <a:off x="5184960" y="4839227"/>
            <a:ext cx="6407315" cy="429203"/>
          </a:xfrm>
          <a:solidFill>
            <a:schemeClr val="tx1"/>
          </a:solidFill>
        </p:spPr>
        <p:txBody>
          <a:bodyPr lIns="108000" tIns="108000" bIns="108000"/>
          <a:lstStyle>
            <a:lvl1pPr marL="0" indent="0" algn="l">
              <a:lnSpc>
                <a:spcPts val="2133"/>
              </a:lnSpc>
              <a:spcBef>
                <a:spcPts val="0"/>
              </a:spcBef>
              <a:buNone/>
              <a:defRPr sz="18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0CD1475-8388-5042-8ECB-B897D6426CAF}"/>
              </a:ext>
            </a:extLst>
          </p:cNvPr>
          <p:cNvSpPr>
            <a:spLocks noGrp="1"/>
          </p:cNvSpPr>
          <p:nvPr>
            <p:ph type="body" sz="quarter" idx="14"/>
          </p:nvPr>
        </p:nvSpPr>
        <p:spPr>
          <a:xfrm>
            <a:off x="5184960" y="5268429"/>
            <a:ext cx="6407315" cy="464827"/>
          </a:xfrm>
        </p:spPr>
        <p:txBody>
          <a:bodyPr lIns="10800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9D5F53B3-540D-2A4A-9215-E6AE82091B50}"/>
              </a:ext>
            </a:extLst>
          </p:cNvPr>
          <p:cNvSpPr>
            <a:spLocks noGrp="1"/>
          </p:cNvSpPr>
          <p:nvPr>
            <p:ph type="body" sz="quarter" idx="15"/>
          </p:nvPr>
        </p:nvSpPr>
        <p:spPr>
          <a:xfrm>
            <a:off x="5184960" y="5829267"/>
            <a:ext cx="6407315" cy="672075"/>
          </a:xfrm>
        </p:spPr>
        <p:txBody>
          <a:bodyPr lIns="108000" tIns="108000" bIns="108000" anchor="b" anchorCtr="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C7991E58-0F3D-AA47-9008-329BBD2AE1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
        <p:nvSpPr>
          <p:cNvPr id="11" name="Rectangle 10">
            <a:extLst>
              <a:ext uri="{FF2B5EF4-FFF2-40B4-BE49-F238E27FC236}">
                <a16:creationId xmlns:a16="http://schemas.microsoft.com/office/drawing/2014/main" id="{5BFC4DC7-AE48-7544-B023-05656FA27272}"/>
              </a:ext>
            </a:extLst>
          </p:cNvPr>
          <p:cNvSpPr/>
          <p:nvPr userDrawn="1"/>
        </p:nvSpPr>
        <p:spPr>
          <a:xfrm>
            <a:off x="9936427" y="356659"/>
            <a:ext cx="1871573" cy="67207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b="1">
                <a:solidFill>
                  <a:schemeClr val="tx1"/>
                </a:solidFill>
              </a:rPr>
              <a:t>DELETE</a:t>
            </a:r>
            <a:r>
              <a:rPr lang="en-US" sz="933">
                <a:solidFill>
                  <a:schemeClr val="tx1"/>
                </a:solidFill>
              </a:rPr>
              <a:t> THIS BOX IN </a:t>
            </a:r>
            <a:br>
              <a:rPr lang="en-US" sz="933">
                <a:solidFill>
                  <a:schemeClr val="tx1"/>
                </a:solidFill>
              </a:rPr>
            </a:br>
            <a:r>
              <a:rPr lang="en-US" sz="933">
                <a:solidFill>
                  <a:schemeClr val="tx1"/>
                </a:solidFill>
              </a:rPr>
              <a:t>THE MASTER TEMPLATE AND REPLACE WITH </a:t>
            </a:r>
            <a:br>
              <a:rPr lang="en-US" sz="933">
                <a:solidFill>
                  <a:schemeClr val="tx1"/>
                </a:solidFill>
              </a:rPr>
            </a:br>
            <a:r>
              <a:rPr lang="en-US" sz="933">
                <a:solidFill>
                  <a:schemeClr val="tx1"/>
                </a:solidFill>
              </a:rPr>
              <a:t>YOUR LOGO</a:t>
            </a:r>
          </a:p>
        </p:txBody>
      </p:sp>
      <p:pic>
        <p:nvPicPr>
          <p:cNvPr id="17" name="ETF LOGO">
            <a:extLst>
              <a:ext uri="{FF2B5EF4-FFF2-40B4-BE49-F238E27FC236}">
                <a16:creationId xmlns:a16="http://schemas.microsoft.com/office/drawing/2014/main" id="{0467C0DF-316D-C545-A53F-EDB164CA90A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364" y="385111"/>
            <a:ext cx="1189913" cy="629955"/>
          </a:xfrm>
          <a:prstGeom prst="rect">
            <a:avLst/>
          </a:prstGeom>
        </p:spPr>
      </p:pic>
    </p:spTree>
    <p:extLst>
      <p:ext uri="{BB962C8B-B14F-4D97-AF65-F5344CB8AC3E}">
        <p14:creationId xmlns:p14="http://schemas.microsoft.com/office/powerpoint/2010/main" val="3769257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310601" y="333201"/>
            <a:ext cx="11250084" cy="932567"/>
          </a:xfrm>
        </p:spPr>
        <p:txBody>
          <a:bodyPr lIns="0" tIns="0" rIns="0" bIns="0" anchor="t" anchorCtr="0">
            <a:normAutofit/>
          </a:bodyPr>
          <a:lstStyle>
            <a:lvl1pPr algn="l">
              <a:lnSpc>
                <a:spcPts val="2667"/>
              </a:lnSpc>
              <a:spcBef>
                <a:spcPts val="0"/>
              </a:spcBef>
              <a:defRPr sz="2667" b="1" cap="none" baseline="0"/>
            </a:lvl1pPr>
          </a:lstStyle>
          <a:p>
            <a:r>
              <a:rPr lang="en-US"/>
              <a:t>Slide Title</a:t>
            </a:r>
            <a:endParaRPr lang="en-GB"/>
          </a:p>
        </p:txBody>
      </p:sp>
      <p:sp>
        <p:nvSpPr>
          <p:cNvPr id="10" name="Text Placeholder 8"/>
          <p:cNvSpPr>
            <a:spLocks noGrp="1"/>
          </p:cNvSpPr>
          <p:nvPr>
            <p:ph type="body" sz="quarter" idx="14"/>
          </p:nvPr>
        </p:nvSpPr>
        <p:spPr>
          <a:xfrm>
            <a:off x="335360" y="1315201"/>
            <a:ext cx="9601200" cy="4613108"/>
          </a:xfrm>
        </p:spPr>
        <p:txBody>
          <a:bodyPr lIns="0" tIns="0" rIns="0" bIns="0">
            <a:normAutofit/>
          </a:bodyPr>
          <a:lstStyle>
            <a:lvl1pPr marL="0" indent="0">
              <a:lnSpc>
                <a:spcPts val="6000"/>
              </a:lnSpc>
              <a:spcBef>
                <a:spcPts val="0"/>
              </a:spcBef>
              <a:buNone/>
              <a:defRPr lang="en-US" sz="6000" b="1" kern="1200" cap="none" baseline="0" dirty="0" smtClean="0">
                <a:solidFill>
                  <a:srgbClr val="005AC5"/>
                </a:solidFill>
                <a:latin typeface="+mn-lt"/>
                <a:ea typeface="+mn-ea"/>
                <a:cs typeface="+mn-cs"/>
              </a:defRPr>
            </a:lvl1pPr>
          </a:lstStyle>
          <a:p>
            <a:pPr marL="0" lvl="0" indent="0" algn="l" defTabSz="121917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411972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10601" y="333201"/>
            <a:ext cx="11250084" cy="932567"/>
          </a:xfrm>
        </p:spPr>
        <p:txBody>
          <a:bodyPr lIns="0" tIns="0" rIns="0" bIns="0" anchor="t" anchorCtr="0">
            <a:normAutofit/>
          </a:bodyPr>
          <a:lstStyle>
            <a:lvl1pPr algn="l">
              <a:lnSpc>
                <a:spcPts val="2667"/>
              </a:lnSpc>
              <a:spcBef>
                <a:spcPts val="0"/>
              </a:spcBef>
              <a:defRPr sz="2667" b="1" cap="none" baseline="0"/>
            </a:lvl1pPr>
          </a:lstStyle>
          <a:p>
            <a:r>
              <a:rPr lang="en-US"/>
              <a:t>Slide Title</a:t>
            </a:r>
            <a:endParaRPr lang="en-GB"/>
          </a:p>
        </p:txBody>
      </p:sp>
      <p:sp>
        <p:nvSpPr>
          <p:cNvPr id="7" name="Text Placeholder 6"/>
          <p:cNvSpPr>
            <a:spLocks noGrp="1"/>
          </p:cNvSpPr>
          <p:nvPr>
            <p:ph type="body" sz="quarter" idx="13"/>
          </p:nvPr>
        </p:nvSpPr>
        <p:spPr>
          <a:xfrm>
            <a:off x="312000" y="1315199"/>
            <a:ext cx="11255584" cy="4801967"/>
          </a:xfrm>
        </p:spPr>
        <p:txBody>
          <a:bodyPr>
            <a:normAutofit/>
          </a:bodyPr>
          <a:lstStyle>
            <a:lvl1pPr marL="0" indent="0">
              <a:lnSpc>
                <a:spcPts val="4800"/>
              </a:lnSpc>
              <a:spcBef>
                <a:spcPts val="0"/>
              </a:spcBef>
              <a:buNone/>
              <a:defRPr sz="4800" b="1">
                <a:solidFill>
                  <a:srgbClr val="BE0064"/>
                </a:solidFill>
              </a:defRPr>
            </a:lvl1pPr>
            <a:lvl2pPr marL="0" indent="0">
              <a:lnSpc>
                <a:spcPts val="4800"/>
              </a:lnSpc>
              <a:spcBef>
                <a:spcPts val="0"/>
              </a:spcBef>
              <a:buNone/>
              <a:defRPr sz="4800"/>
            </a:lvl2pPr>
            <a:lvl3pPr marL="0" indent="0">
              <a:lnSpc>
                <a:spcPts val="4800"/>
              </a:lnSpc>
              <a:spcBef>
                <a:spcPts val="0"/>
              </a:spcBef>
              <a:buNone/>
              <a:defRPr sz="4800"/>
            </a:lvl3pPr>
            <a:lvl4pPr marL="0" indent="0">
              <a:lnSpc>
                <a:spcPts val="4800"/>
              </a:lnSpc>
              <a:spcBef>
                <a:spcPts val="0"/>
              </a:spcBef>
              <a:buNone/>
              <a:defRPr sz="4800"/>
            </a:lvl4pPr>
            <a:lvl5pPr marL="0" indent="0">
              <a:lnSpc>
                <a:spcPts val="4800"/>
              </a:lnSpc>
              <a:spcBef>
                <a:spcPts val="0"/>
              </a:spcBef>
              <a:buNone/>
              <a:defRPr sz="4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14"/>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1011125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63040" y="1940640"/>
            <a:ext cx="8544960" cy="2136480"/>
          </a:xfrm>
          <a:solidFill>
            <a:schemeClr val="bg1"/>
          </a:solidFill>
        </p:spPr>
        <p:txBody>
          <a:bodyPr lIns="108000" tIns="144000" rIns="0" bIns="0">
            <a:noAutofit/>
          </a:bodyPr>
          <a:lstStyle>
            <a:lvl1pPr algn="l">
              <a:lnSpc>
                <a:spcPts val="12000"/>
              </a:lnSpc>
              <a:defRPr sz="12000" b="1" cap="none" baseline="0">
                <a:solidFill>
                  <a:schemeClr val="tx1"/>
                </a:solidFill>
              </a:defRPr>
            </a:lvl1pPr>
          </a:lstStyle>
          <a:p>
            <a:r>
              <a:rPr lang="en-US"/>
              <a:t>Click to edit Master title style</a:t>
            </a:r>
            <a:endParaRPr lang="en-GB"/>
          </a:p>
        </p:txBody>
      </p:sp>
      <p:sp>
        <p:nvSpPr>
          <p:cNvPr id="3" name="Subtitle 1"/>
          <p:cNvSpPr>
            <a:spLocks noGrp="1"/>
          </p:cNvSpPr>
          <p:nvPr>
            <p:ph type="subTitle" idx="1"/>
          </p:nvPr>
        </p:nvSpPr>
        <p:spPr>
          <a:xfrm>
            <a:off x="3261360" y="4344000"/>
            <a:ext cx="8546640" cy="2136480"/>
          </a:xfrm>
          <a:solidFill>
            <a:schemeClr val="tx1"/>
          </a:solidFill>
        </p:spPr>
        <p:txBody>
          <a:bodyPr lIns="144000" tIns="108000" bIns="0" anchor="ctr" anchorCtr="0">
            <a:normAutofit/>
          </a:bodyPr>
          <a:lstStyle>
            <a:lvl1pPr marL="0" indent="0" algn="l">
              <a:lnSpc>
                <a:spcPts val="6000"/>
              </a:lnSpc>
              <a:spcBef>
                <a:spcPts val="0"/>
              </a:spcBef>
              <a:buNone/>
              <a:defRPr sz="60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pic>
        <p:nvPicPr>
          <p:cNvPr id="6" name="CFEM WORDING LOGO" descr="Centres for Excellence in Maths">
            <a:extLst>
              <a:ext uri="{FF2B5EF4-FFF2-40B4-BE49-F238E27FC236}">
                <a16:creationId xmlns:a16="http://schemas.microsoft.com/office/drawing/2014/main" id="{E35DD9B6-C4E1-7341-849D-EC3314A063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pic>
        <p:nvPicPr>
          <p:cNvPr id="8" name="LOGO">
            <a:extLst>
              <a:ext uri="{FF2B5EF4-FFF2-40B4-BE49-F238E27FC236}">
                <a16:creationId xmlns:a16="http://schemas.microsoft.com/office/drawing/2014/main" id="{D5CD87E7-D21B-C140-910F-C18A3AD1091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362" y="385111"/>
            <a:ext cx="1189916" cy="629956"/>
          </a:xfrm>
          <a:prstGeom prst="rect">
            <a:avLst/>
          </a:prstGeom>
        </p:spPr>
      </p:pic>
    </p:spTree>
    <p:extLst>
      <p:ext uri="{BB962C8B-B14F-4D97-AF65-F5344CB8AC3E}">
        <p14:creationId xmlns:p14="http://schemas.microsoft.com/office/powerpoint/2010/main" val="2420051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FDB91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82837-AA43-2B49-9719-CBE16BA3622F}"/>
              </a:ext>
            </a:extLst>
          </p:cNvPr>
          <p:cNvSpPr>
            <a:spLocks noGrp="1"/>
          </p:cNvSpPr>
          <p:nvPr>
            <p:ph type="ctrTitle"/>
          </p:nvPr>
        </p:nvSpPr>
        <p:spPr>
          <a:xfrm>
            <a:off x="3263040" y="1940640"/>
            <a:ext cx="8544960" cy="2136480"/>
          </a:xfrm>
          <a:solidFill>
            <a:schemeClr val="bg1"/>
          </a:solidFill>
        </p:spPr>
        <p:txBody>
          <a:bodyPr lIns="108000" tIns="144000" rIns="0" bIns="0">
            <a:noAutofit/>
          </a:bodyPr>
          <a:lstStyle>
            <a:lvl1pPr algn="l">
              <a:lnSpc>
                <a:spcPts val="12000"/>
              </a:lnSpc>
              <a:defRPr sz="12000" b="1" cap="none" baseline="0">
                <a:solidFill>
                  <a:schemeClr val="tx1"/>
                </a:solidFill>
              </a:defRPr>
            </a:lvl1pPr>
          </a:lstStyle>
          <a:p>
            <a:r>
              <a:rPr lang="en-US"/>
              <a:t>Click to edit Master title style</a:t>
            </a:r>
            <a:endParaRPr lang="en-GB"/>
          </a:p>
        </p:txBody>
      </p:sp>
      <p:sp>
        <p:nvSpPr>
          <p:cNvPr id="7" name="Subtitle 1">
            <a:extLst>
              <a:ext uri="{FF2B5EF4-FFF2-40B4-BE49-F238E27FC236}">
                <a16:creationId xmlns:a16="http://schemas.microsoft.com/office/drawing/2014/main" id="{6A42809A-0C44-5647-B234-70CCA1B7A78F}"/>
              </a:ext>
            </a:extLst>
          </p:cNvPr>
          <p:cNvSpPr>
            <a:spLocks noGrp="1"/>
          </p:cNvSpPr>
          <p:nvPr>
            <p:ph type="subTitle" idx="1"/>
          </p:nvPr>
        </p:nvSpPr>
        <p:spPr>
          <a:xfrm>
            <a:off x="3261360" y="4344000"/>
            <a:ext cx="8546640" cy="2136480"/>
          </a:xfrm>
          <a:solidFill>
            <a:schemeClr val="tx1"/>
          </a:solidFill>
        </p:spPr>
        <p:txBody>
          <a:bodyPr lIns="144000" tIns="108000" bIns="0" anchor="ctr" anchorCtr="0">
            <a:normAutofit/>
          </a:bodyPr>
          <a:lstStyle>
            <a:lvl1pPr marL="0" indent="0" algn="l">
              <a:lnSpc>
                <a:spcPts val="6000"/>
              </a:lnSpc>
              <a:spcBef>
                <a:spcPts val="0"/>
              </a:spcBef>
              <a:buNone/>
              <a:defRPr sz="60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pic>
        <p:nvPicPr>
          <p:cNvPr id="8" name="CFEM WORDING LOGO" descr="Centres for Excellence in Maths">
            <a:extLst>
              <a:ext uri="{FF2B5EF4-FFF2-40B4-BE49-F238E27FC236}">
                <a16:creationId xmlns:a16="http://schemas.microsoft.com/office/drawing/2014/main" id="{558FB91B-95A6-A446-9106-D043A27E9A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pic>
        <p:nvPicPr>
          <p:cNvPr id="9" name="ETF LOGO">
            <a:extLst>
              <a:ext uri="{FF2B5EF4-FFF2-40B4-BE49-F238E27FC236}">
                <a16:creationId xmlns:a16="http://schemas.microsoft.com/office/drawing/2014/main" id="{A1B5F9F8-AC1C-B543-9B0C-153C4031BA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362" y="396829"/>
            <a:ext cx="1189913" cy="629955"/>
          </a:xfrm>
          <a:prstGeom prst="rect">
            <a:avLst/>
          </a:prstGeom>
        </p:spPr>
      </p:pic>
    </p:spTree>
    <p:extLst>
      <p:ext uri="{BB962C8B-B14F-4D97-AF65-F5344CB8AC3E}">
        <p14:creationId xmlns:p14="http://schemas.microsoft.com/office/powerpoint/2010/main" val="3195244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3263040" y="1940640"/>
            <a:ext cx="8544960" cy="2136480"/>
          </a:xfrm>
          <a:solidFill>
            <a:schemeClr val="bg1"/>
          </a:solidFill>
        </p:spPr>
        <p:txBody>
          <a:bodyPr lIns="108000" tIns="144000" rIns="0" bIns="0">
            <a:noAutofit/>
          </a:bodyPr>
          <a:lstStyle>
            <a:lvl1pPr algn="l">
              <a:lnSpc>
                <a:spcPts val="12000"/>
              </a:lnSpc>
              <a:defRPr sz="12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3261360" y="4344000"/>
            <a:ext cx="8546640" cy="2136480"/>
          </a:xfrm>
          <a:solidFill>
            <a:schemeClr val="tx1"/>
          </a:solidFill>
        </p:spPr>
        <p:txBody>
          <a:bodyPr lIns="144000" tIns="108000" bIns="0" anchor="ctr" anchorCtr="0">
            <a:normAutofit/>
          </a:bodyPr>
          <a:lstStyle>
            <a:lvl1pPr marL="0" indent="0" algn="l">
              <a:lnSpc>
                <a:spcPts val="6000"/>
              </a:lnSpc>
              <a:spcBef>
                <a:spcPts val="0"/>
              </a:spcBef>
              <a:buNone/>
              <a:defRPr sz="60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pic>
        <p:nvPicPr>
          <p:cNvPr id="5" name="Logo">
            <a:extLst>
              <a:ext uri="{FF2B5EF4-FFF2-40B4-BE49-F238E27FC236}">
                <a16:creationId xmlns:a16="http://schemas.microsoft.com/office/drawing/2014/main" id="{CAD85F09-4313-9E4B-AC34-B9518107955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5362" y="385111"/>
            <a:ext cx="1189916" cy="629956"/>
          </a:xfrm>
          <a:prstGeom prst="rect">
            <a:avLst/>
          </a:prstGeom>
        </p:spPr>
      </p:pic>
      <p:pic>
        <p:nvPicPr>
          <p:cNvPr id="6" name="CFEM WORDING LOGO" descr="Centres for Excellence in Maths">
            <a:extLst>
              <a:ext uri="{FF2B5EF4-FFF2-40B4-BE49-F238E27FC236}">
                <a16:creationId xmlns:a16="http://schemas.microsoft.com/office/drawing/2014/main" id="{80DB9195-67F0-874B-B073-A80AFF4560C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Tree>
    <p:extLst>
      <p:ext uri="{BB962C8B-B14F-4D97-AF65-F5344CB8AC3E}">
        <p14:creationId xmlns:p14="http://schemas.microsoft.com/office/powerpoint/2010/main" val="2917702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rgbClr val="006EF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3263040" y="1940640"/>
            <a:ext cx="8544960" cy="2136480"/>
          </a:xfrm>
          <a:solidFill>
            <a:schemeClr val="bg1"/>
          </a:solidFill>
        </p:spPr>
        <p:txBody>
          <a:bodyPr lIns="108000" tIns="144000" rIns="0" bIns="0">
            <a:noAutofit/>
          </a:bodyPr>
          <a:lstStyle>
            <a:lvl1pPr algn="l">
              <a:lnSpc>
                <a:spcPts val="12000"/>
              </a:lnSpc>
              <a:defRPr sz="12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3261360" y="4344000"/>
            <a:ext cx="8546640" cy="2136480"/>
          </a:xfrm>
          <a:solidFill>
            <a:schemeClr val="tx1"/>
          </a:solidFill>
        </p:spPr>
        <p:txBody>
          <a:bodyPr lIns="144000" tIns="108000" bIns="0" anchor="ctr" anchorCtr="0">
            <a:normAutofit/>
          </a:bodyPr>
          <a:lstStyle>
            <a:lvl1pPr marL="0" indent="0" algn="l">
              <a:lnSpc>
                <a:spcPts val="6000"/>
              </a:lnSpc>
              <a:spcBef>
                <a:spcPts val="0"/>
              </a:spcBef>
              <a:buNone/>
              <a:defRPr sz="60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pic>
        <p:nvPicPr>
          <p:cNvPr id="6" name="CFEM WORDING LOGO" descr="Centres for Excellence in Maths">
            <a:extLst>
              <a:ext uri="{FF2B5EF4-FFF2-40B4-BE49-F238E27FC236}">
                <a16:creationId xmlns:a16="http://schemas.microsoft.com/office/drawing/2014/main" id="{542698F0-FC7F-9348-93A8-C45B213382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pic>
        <p:nvPicPr>
          <p:cNvPr id="9" name="Logo">
            <a:extLst>
              <a:ext uri="{FF2B5EF4-FFF2-40B4-BE49-F238E27FC236}">
                <a16:creationId xmlns:a16="http://schemas.microsoft.com/office/drawing/2014/main" id="{26DBAFC9-5D9F-2943-9856-FFE73B60B53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362" y="385111"/>
            <a:ext cx="1189916" cy="629955"/>
          </a:xfrm>
          <a:prstGeom prst="rect">
            <a:avLst/>
          </a:prstGeom>
        </p:spPr>
      </p:pic>
    </p:spTree>
    <p:extLst>
      <p:ext uri="{BB962C8B-B14F-4D97-AF65-F5344CB8AC3E}">
        <p14:creationId xmlns:p14="http://schemas.microsoft.com/office/powerpoint/2010/main" val="3773790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rgbClr val="00855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C6BDB-3112-B24C-8DA2-713E005348CA}"/>
              </a:ext>
            </a:extLst>
          </p:cNvPr>
          <p:cNvSpPr>
            <a:spLocks noGrp="1"/>
          </p:cNvSpPr>
          <p:nvPr>
            <p:ph type="ctrTitle"/>
          </p:nvPr>
        </p:nvSpPr>
        <p:spPr>
          <a:xfrm>
            <a:off x="3263040" y="1940640"/>
            <a:ext cx="8544960" cy="2136480"/>
          </a:xfrm>
          <a:solidFill>
            <a:schemeClr val="bg1"/>
          </a:solidFill>
        </p:spPr>
        <p:txBody>
          <a:bodyPr lIns="108000" tIns="144000" rIns="0" bIns="0">
            <a:noAutofit/>
          </a:bodyPr>
          <a:lstStyle>
            <a:lvl1pPr algn="l">
              <a:lnSpc>
                <a:spcPts val="12000"/>
              </a:lnSpc>
              <a:defRPr sz="12000" b="1" cap="none" baseline="0">
                <a:solidFill>
                  <a:schemeClr val="tx1"/>
                </a:solidFill>
              </a:defRPr>
            </a:lvl1pPr>
          </a:lstStyle>
          <a:p>
            <a:r>
              <a:rPr lang="en-US"/>
              <a:t>Click to edit Master title style</a:t>
            </a:r>
            <a:endParaRPr lang="en-GB"/>
          </a:p>
        </p:txBody>
      </p:sp>
      <p:sp>
        <p:nvSpPr>
          <p:cNvPr id="6" name="Subtitle 1">
            <a:extLst>
              <a:ext uri="{FF2B5EF4-FFF2-40B4-BE49-F238E27FC236}">
                <a16:creationId xmlns:a16="http://schemas.microsoft.com/office/drawing/2014/main" id="{2C7784E4-A553-854B-A891-D1209DBDD159}"/>
              </a:ext>
            </a:extLst>
          </p:cNvPr>
          <p:cNvSpPr>
            <a:spLocks noGrp="1"/>
          </p:cNvSpPr>
          <p:nvPr>
            <p:ph type="subTitle" idx="1"/>
          </p:nvPr>
        </p:nvSpPr>
        <p:spPr>
          <a:xfrm>
            <a:off x="3261360" y="4344000"/>
            <a:ext cx="8546640" cy="2136480"/>
          </a:xfrm>
          <a:solidFill>
            <a:schemeClr val="tx1"/>
          </a:solidFill>
        </p:spPr>
        <p:txBody>
          <a:bodyPr lIns="144000" tIns="108000" bIns="0" anchor="ctr" anchorCtr="0">
            <a:normAutofit/>
          </a:bodyPr>
          <a:lstStyle>
            <a:lvl1pPr marL="0" indent="0" algn="l">
              <a:lnSpc>
                <a:spcPts val="6000"/>
              </a:lnSpc>
              <a:spcBef>
                <a:spcPts val="0"/>
              </a:spcBef>
              <a:buNone/>
              <a:defRPr sz="60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pic>
        <p:nvPicPr>
          <p:cNvPr id="8" name="CFEM WORDING LOGO" descr="Centres for Excellence in Maths">
            <a:extLst>
              <a:ext uri="{FF2B5EF4-FFF2-40B4-BE49-F238E27FC236}">
                <a16:creationId xmlns:a16="http://schemas.microsoft.com/office/drawing/2014/main" id="{DFE51170-8ACC-C64A-98EE-297DA699EC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pic>
        <p:nvPicPr>
          <p:cNvPr id="9" name="ETF LOGO">
            <a:extLst>
              <a:ext uri="{FF2B5EF4-FFF2-40B4-BE49-F238E27FC236}">
                <a16:creationId xmlns:a16="http://schemas.microsoft.com/office/drawing/2014/main" id="{F3294211-6EE9-9541-9DF4-FBA3A827AC0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364" y="385111"/>
            <a:ext cx="1189913" cy="629955"/>
          </a:xfrm>
          <a:prstGeom prst="rect">
            <a:avLst/>
          </a:prstGeom>
        </p:spPr>
      </p:pic>
    </p:spTree>
    <p:extLst>
      <p:ext uri="{BB962C8B-B14F-4D97-AF65-F5344CB8AC3E}">
        <p14:creationId xmlns:p14="http://schemas.microsoft.com/office/powerpoint/2010/main" val="2359856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310601" y="333201"/>
            <a:ext cx="11250084" cy="932567"/>
          </a:xfrm>
        </p:spPr>
        <p:txBody>
          <a:bodyPr lIns="0" tIns="0" rIns="0" bIns="0" anchor="t" anchorCtr="0">
            <a:normAutofit/>
          </a:bodyPr>
          <a:lstStyle>
            <a:lvl1pPr algn="l">
              <a:lnSpc>
                <a:spcPts val="2667"/>
              </a:lnSpc>
              <a:spcBef>
                <a:spcPts val="0"/>
              </a:spcBef>
              <a:defRPr sz="2667" b="1" cap="none" baseline="0"/>
            </a:lvl1pPr>
          </a:lstStyle>
          <a:p>
            <a:r>
              <a:rPr lang="en-US"/>
              <a:t>Slide Title</a:t>
            </a:r>
            <a:endParaRPr lang="en-GB"/>
          </a:p>
        </p:txBody>
      </p:sp>
      <p:sp>
        <p:nvSpPr>
          <p:cNvPr id="9" name="Text Placeholder 8"/>
          <p:cNvSpPr>
            <a:spLocks noGrp="1"/>
          </p:cNvSpPr>
          <p:nvPr>
            <p:ph type="body" sz="quarter" idx="12"/>
          </p:nvPr>
        </p:nvSpPr>
        <p:spPr>
          <a:xfrm>
            <a:off x="312000" y="1315200"/>
            <a:ext cx="5280000" cy="4802099"/>
          </a:xfrm>
        </p:spPr>
        <p:txBody>
          <a:bodyPr>
            <a:noAutofit/>
          </a:bodyPr>
          <a:lstStyle>
            <a:lvl1pPr marL="0" indent="0">
              <a:lnSpc>
                <a:spcPts val="3733"/>
              </a:lnSpc>
              <a:buNone/>
              <a:defRPr sz="3600" b="1"/>
            </a:lvl1pPr>
            <a:lvl2pPr marL="359991" indent="-359991">
              <a:lnSpc>
                <a:spcPts val="3733"/>
              </a:lnSpc>
              <a:spcBef>
                <a:spcPts val="0"/>
              </a:spcBef>
              <a:buFont typeface="Calibri" panose="020F0502020204030204" pitchFamily="34" charset="0"/>
              <a:buChar char="–"/>
              <a:defRPr sz="3600" b="1"/>
            </a:lvl2pPr>
            <a:lvl3pPr marL="815980" indent="-359991">
              <a:lnSpc>
                <a:spcPts val="3733"/>
              </a:lnSpc>
              <a:buFont typeface="Calibri" panose="020F0502020204030204" pitchFamily="34" charset="0"/>
              <a:buChar char="–"/>
              <a:defRPr sz="3600" b="1"/>
            </a:lvl3pPr>
            <a:lvl4pPr marL="1319967" indent="-359991">
              <a:lnSpc>
                <a:spcPts val="3733"/>
              </a:lnSpc>
              <a:buFont typeface="Calibri" panose="020F0502020204030204" pitchFamily="34" charset="0"/>
              <a:buChar char="–"/>
              <a:defRPr sz="3600" b="1"/>
            </a:lvl4pPr>
            <a:lvl5pPr marL="1679958" indent="-359991">
              <a:lnSpc>
                <a:spcPts val="3733"/>
              </a:lnSpc>
              <a:buFont typeface="Calibri" panose="020F0502020204030204" pitchFamily="34" charset="0"/>
              <a:buChar char="–"/>
              <a:defRPr sz="36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6096000" y="1316567"/>
            <a:ext cx="4512733" cy="4800600"/>
          </a:xfrm>
        </p:spPr>
        <p:txBody>
          <a:bodyPr/>
          <a:lstStyle>
            <a:lvl1pPr marL="0" indent="0">
              <a:lnSpc>
                <a:spcPts val="2133"/>
              </a:lnSpc>
              <a:buNone/>
              <a:defRPr sz="1800"/>
            </a:lvl1pPr>
            <a:lvl2pPr marL="239994" indent="-239994">
              <a:lnSpc>
                <a:spcPts val="2133"/>
              </a:lnSpc>
              <a:buFont typeface="Calibri" panose="020F0502020204030204" pitchFamily="34" charset="0"/>
              <a:buChar char="–"/>
              <a:defRPr sz="1800"/>
            </a:lvl2pPr>
            <a:lvl3pPr marL="575986" indent="-239994">
              <a:lnSpc>
                <a:spcPts val="2133"/>
              </a:lnSpc>
              <a:buFont typeface="Calibri" panose="020F0502020204030204" pitchFamily="34" charset="0"/>
              <a:buChar char="–"/>
              <a:defRPr sz="1800"/>
            </a:lvl3pPr>
            <a:lvl4pPr marL="863978" indent="-239994">
              <a:lnSpc>
                <a:spcPts val="2133"/>
              </a:lnSpc>
              <a:buFont typeface="Calibri" panose="020F0502020204030204" pitchFamily="34" charset="0"/>
              <a:buChar char="–"/>
              <a:defRPr sz="1800"/>
            </a:lvl4pPr>
            <a:lvl5pPr marL="1103972" indent="-239994">
              <a:lnSpc>
                <a:spcPts val="2133"/>
              </a:lnSpc>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855619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310601" y="333201"/>
            <a:ext cx="11250084" cy="932567"/>
          </a:xfrm>
        </p:spPr>
        <p:txBody>
          <a:bodyPr lIns="0" tIns="0" rIns="0" bIns="0" anchor="t" anchorCtr="0">
            <a:normAutofit/>
          </a:bodyPr>
          <a:lstStyle>
            <a:lvl1pPr algn="l">
              <a:lnSpc>
                <a:spcPts val="2667"/>
              </a:lnSpc>
              <a:spcBef>
                <a:spcPts val="0"/>
              </a:spcBef>
              <a:defRPr sz="2667" b="1" cap="none" baseline="0"/>
            </a:lvl1pPr>
          </a:lstStyle>
          <a:p>
            <a:r>
              <a:rPr lang="en-US"/>
              <a:t>Slide title</a:t>
            </a:r>
            <a:endParaRPr lang="en-GB"/>
          </a:p>
        </p:txBody>
      </p:sp>
      <p:sp>
        <p:nvSpPr>
          <p:cNvPr id="9" name="Text Placeholder 8"/>
          <p:cNvSpPr>
            <a:spLocks noGrp="1"/>
          </p:cNvSpPr>
          <p:nvPr>
            <p:ph type="body" sz="quarter" idx="12"/>
          </p:nvPr>
        </p:nvSpPr>
        <p:spPr>
          <a:xfrm>
            <a:off x="312001" y="1315200"/>
            <a:ext cx="10223500" cy="4802099"/>
          </a:xfrm>
        </p:spPr>
        <p:txBody>
          <a:bodyPr>
            <a:noAutofit/>
          </a:bodyPr>
          <a:lstStyle>
            <a:lvl1pPr marL="0" indent="0">
              <a:lnSpc>
                <a:spcPts val="3733"/>
              </a:lnSpc>
              <a:spcBef>
                <a:spcPts val="0"/>
              </a:spcBef>
              <a:buNone/>
              <a:defRPr sz="3600"/>
            </a:lvl1pPr>
            <a:lvl2pPr marL="359991" indent="-359991">
              <a:lnSpc>
                <a:spcPts val="3733"/>
              </a:lnSpc>
              <a:spcBef>
                <a:spcPts val="0"/>
              </a:spcBef>
              <a:defRPr sz="3600"/>
            </a:lvl2pPr>
            <a:lvl3pPr marL="719982" indent="-359991">
              <a:lnSpc>
                <a:spcPts val="3733"/>
              </a:lnSpc>
              <a:defRPr sz="3600"/>
            </a:lvl3pPr>
            <a:lvl4pPr marL="1079973" indent="-359991">
              <a:lnSpc>
                <a:spcPts val="3733"/>
              </a:lnSpc>
              <a:defRPr sz="3600"/>
            </a:lvl4pPr>
            <a:lvl5pPr marL="1439964" indent="-359991">
              <a:lnSpc>
                <a:spcPts val="3733"/>
              </a:lnSpc>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312000" y="6356351"/>
            <a:ext cx="10248501" cy="365125"/>
          </a:xfrm>
        </p:spPr>
        <p:txBody>
          <a:bodyPr/>
          <a:lstStyle/>
          <a:p>
            <a:endParaRPr lang="en-GB"/>
          </a:p>
        </p:txBody>
      </p:sp>
    </p:spTree>
    <p:extLst>
      <p:ext uri="{BB962C8B-B14F-4D97-AF65-F5344CB8AC3E}">
        <p14:creationId xmlns:p14="http://schemas.microsoft.com/office/powerpoint/2010/main" val="929549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5299-B008-451E-B553-B8F2FE9753EB}"/>
              </a:ext>
            </a:extLst>
          </p:cNvPr>
          <p:cNvSpPr>
            <a:spLocks noGrp="1"/>
          </p:cNvSpPr>
          <p:nvPr>
            <p:ph type="title"/>
          </p:nvPr>
        </p:nvSpPr>
        <p:spPr>
          <a:xfrm>
            <a:off x="838200" y="1000125"/>
            <a:ext cx="10515600" cy="690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2DE8DFD-A1E5-4414-AAE5-913D865C5C0C}"/>
              </a:ext>
            </a:extLst>
          </p:cNvPr>
          <p:cNvSpPr>
            <a:spLocks noGrp="1"/>
          </p:cNvSpPr>
          <p:nvPr>
            <p:ph sz="half" idx="1"/>
          </p:nvPr>
        </p:nvSpPr>
        <p:spPr>
          <a:xfrm>
            <a:off x="838200" y="1825625"/>
            <a:ext cx="10515600" cy="4351338"/>
          </a:xfrm>
          <a:prstGeom prst="rect">
            <a:avLst/>
          </a:prstGeom>
        </p:spPr>
        <p:txBody>
          <a:bodyPr/>
          <a:lstStyle>
            <a:lvl1pPr marL="2286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1pPr>
            <a:lvl2pPr marL="6858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2pPr>
            <a:lvl3pPr marL="11430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3pPr>
            <a:lvl4pPr marL="16002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4pPr>
            <a:lvl5pPr marL="2057400" indent="-228600">
              <a:buClr>
                <a:srgbClr val="009FDA"/>
              </a:buClr>
              <a:buFont typeface="Wingdings" panose="05000000000000000000" pitchFamily="2" charset="2"/>
              <a:buChar char="§"/>
              <a:defRPr>
                <a:solidFill>
                  <a:srgbClr val="002147"/>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520577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310601" y="333201"/>
            <a:ext cx="11250084" cy="932567"/>
          </a:xfrm>
        </p:spPr>
        <p:txBody>
          <a:bodyPr lIns="0" tIns="0" rIns="0" bIns="0" anchor="t" anchorCtr="0">
            <a:normAutofit/>
          </a:bodyPr>
          <a:lstStyle>
            <a:lvl1pPr algn="l">
              <a:lnSpc>
                <a:spcPts val="2667"/>
              </a:lnSpc>
              <a:spcBef>
                <a:spcPts val="0"/>
              </a:spcBef>
              <a:defRPr sz="2667" b="1" cap="none" baseline="0"/>
            </a:lvl1pPr>
          </a:lstStyle>
          <a:p>
            <a:r>
              <a:rPr lang="en-US"/>
              <a:t>Slide Title</a:t>
            </a:r>
            <a:endParaRPr lang="en-GB"/>
          </a:p>
        </p:txBody>
      </p:sp>
      <p:sp>
        <p:nvSpPr>
          <p:cNvPr id="13" name="Text Placeholder 12"/>
          <p:cNvSpPr>
            <a:spLocks noGrp="1"/>
          </p:cNvSpPr>
          <p:nvPr>
            <p:ph type="body" sz="quarter" idx="13"/>
          </p:nvPr>
        </p:nvSpPr>
        <p:spPr>
          <a:xfrm>
            <a:off x="311151" y="1918289"/>
            <a:ext cx="5496983" cy="4391032"/>
          </a:xfrm>
        </p:spPr>
        <p:txBody>
          <a:bodyPr/>
          <a:lstStyle>
            <a:lvl1pPr marL="0" indent="0">
              <a:lnSpc>
                <a:spcPts val="3600"/>
              </a:lnSpc>
              <a:spcBef>
                <a:spcPts val="0"/>
              </a:spcBef>
              <a:buNone/>
              <a:defRPr sz="3600" b="1"/>
            </a:lvl1pPr>
            <a:lvl2pPr marL="609585" indent="0">
              <a:buNone/>
              <a:defRPr/>
            </a:lvl2pPr>
            <a:lvl3pPr marL="1219170" indent="0">
              <a:buNone/>
              <a:defRPr/>
            </a:lvl3pPr>
            <a:lvl4pPr marL="1828754" indent="0">
              <a:buNone/>
              <a:defRPr/>
            </a:lvl4pPr>
            <a:lvl5pPr marL="2438339" indent="0">
              <a:buNone/>
              <a:defRPr/>
            </a:lvl5pPr>
          </a:lstStyle>
          <a:p>
            <a:pPr lvl="0"/>
            <a:r>
              <a:rPr lang="en-US"/>
              <a:t>Click to edit Master text styles</a:t>
            </a:r>
          </a:p>
        </p:txBody>
      </p:sp>
      <p:sp>
        <p:nvSpPr>
          <p:cNvPr id="6" name="Picture Placeholder 5"/>
          <p:cNvSpPr>
            <a:spLocks noGrp="1"/>
          </p:cNvSpPr>
          <p:nvPr>
            <p:ph type="pic" sz="quarter" idx="12"/>
          </p:nvPr>
        </p:nvSpPr>
        <p:spPr>
          <a:xfrm>
            <a:off x="6000752" y="1412777"/>
            <a:ext cx="5816600" cy="4896545"/>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4656" y="1412776"/>
            <a:ext cx="5523477" cy="365125"/>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312000" y="6356351"/>
            <a:ext cx="10248501" cy="365125"/>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1664316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310601" y="333201"/>
            <a:ext cx="11250084" cy="932567"/>
          </a:xfrm>
        </p:spPr>
        <p:txBody>
          <a:bodyPr lIns="0" tIns="0" rIns="0" bIns="0" anchor="t" anchorCtr="0">
            <a:normAutofit/>
          </a:bodyPr>
          <a:lstStyle>
            <a:lvl1pPr algn="l">
              <a:lnSpc>
                <a:spcPts val="2667"/>
              </a:lnSpc>
              <a:spcBef>
                <a:spcPts val="0"/>
              </a:spcBef>
              <a:defRPr sz="2667" b="1" cap="none" baseline="0"/>
            </a:lvl1pPr>
          </a:lstStyle>
          <a:p>
            <a:r>
              <a:rPr lang="en-US"/>
              <a:t>Slide Title</a:t>
            </a:r>
            <a:endParaRPr lang="en-GB"/>
          </a:p>
        </p:txBody>
      </p:sp>
      <p:sp>
        <p:nvSpPr>
          <p:cNvPr id="13" name="Text Placeholder 12"/>
          <p:cNvSpPr>
            <a:spLocks noGrp="1"/>
          </p:cNvSpPr>
          <p:nvPr>
            <p:ph type="body" sz="quarter" idx="13"/>
          </p:nvPr>
        </p:nvSpPr>
        <p:spPr>
          <a:xfrm>
            <a:off x="311151" y="1918289"/>
            <a:ext cx="5496983" cy="4391032"/>
          </a:xfrm>
        </p:spPr>
        <p:txBody>
          <a:bodyPr/>
          <a:lstStyle>
            <a:lvl1pPr marL="0" indent="0">
              <a:lnSpc>
                <a:spcPts val="3600"/>
              </a:lnSpc>
              <a:spcBef>
                <a:spcPts val="0"/>
              </a:spcBef>
              <a:buNone/>
              <a:defRPr sz="3600" b="1"/>
            </a:lvl1pPr>
            <a:lvl2pPr marL="609585" indent="0">
              <a:buNone/>
              <a:defRPr/>
            </a:lvl2pPr>
            <a:lvl3pPr marL="1219170" indent="0">
              <a:buNone/>
              <a:defRPr/>
            </a:lvl3pPr>
            <a:lvl4pPr marL="1828754" indent="0">
              <a:buNone/>
              <a:defRPr/>
            </a:lvl4pPr>
            <a:lvl5pPr marL="2438339" indent="0">
              <a:buNone/>
              <a:defRPr/>
            </a:lvl5pPr>
          </a:lstStyle>
          <a:p>
            <a:pPr lvl="0"/>
            <a:r>
              <a:rPr lang="en-US"/>
              <a:t>Click to edit Master text styles</a:t>
            </a:r>
          </a:p>
        </p:txBody>
      </p:sp>
      <p:sp>
        <p:nvSpPr>
          <p:cNvPr id="6" name="Picture Placeholder 5"/>
          <p:cNvSpPr>
            <a:spLocks noGrp="1"/>
          </p:cNvSpPr>
          <p:nvPr>
            <p:ph type="pic" sz="quarter" idx="12"/>
          </p:nvPr>
        </p:nvSpPr>
        <p:spPr>
          <a:xfrm>
            <a:off x="6000752" y="1412777"/>
            <a:ext cx="5816600" cy="4896545"/>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0599" y="1409465"/>
            <a:ext cx="5496983" cy="365631"/>
          </a:xfrm>
          <a:prstGeom prst="rect">
            <a:avLst/>
          </a:prstGeom>
        </p:spPr>
      </p:pic>
      <p:sp>
        <p:nvSpPr>
          <p:cNvPr id="10" name="Footer Placeholder 2">
            <a:extLst>
              <a:ext uri="{FF2B5EF4-FFF2-40B4-BE49-F238E27FC236}">
                <a16:creationId xmlns:a16="http://schemas.microsoft.com/office/drawing/2014/main" id="{425EDCA8-C39F-0A47-918D-C38807C3023A}"/>
              </a:ext>
              <a:ext uri="{C183D7F6-B498-43B3-948B-1728B52AA6E4}">
                <adec:decorative xmlns:adec="http://schemas.microsoft.com/office/drawing/2017/decorative" val="1"/>
              </a:ext>
            </a:extLst>
          </p:cNvPr>
          <p:cNvSpPr>
            <a:spLocks noGrp="1"/>
          </p:cNvSpPr>
          <p:nvPr>
            <p:ph type="ftr" sz="quarter" idx="10"/>
          </p:nvPr>
        </p:nvSpPr>
        <p:spPr>
          <a:xfrm>
            <a:off x="312000" y="6356351"/>
            <a:ext cx="10248501" cy="365125"/>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4683255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310601" y="333201"/>
            <a:ext cx="11250084" cy="932567"/>
          </a:xfrm>
        </p:spPr>
        <p:txBody>
          <a:bodyPr lIns="0" tIns="0" rIns="0" bIns="0" anchor="t" anchorCtr="0">
            <a:normAutofit/>
          </a:bodyPr>
          <a:lstStyle>
            <a:lvl1pPr algn="l">
              <a:lnSpc>
                <a:spcPts val="2667"/>
              </a:lnSpc>
              <a:spcBef>
                <a:spcPts val="0"/>
              </a:spcBef>
              <a:defRPr sz="2667" b="1" cap="none" baseline="0"/>
            </a:lvl1pPr>
          </a:lstStyle>
          <a:p>
            <a:r>
              <a:rPr lang="en-US"/>
              <a:t>Slide Title</a:t>
            </a:r>
            <a:endParaRPr lang="en-GB"/>
          </a:p>
        </p:txBody>
      </p:sp>
      <p:sp>
        <p:nvSpPr>
          <p:cNvPr id="13" name="Text Placeholder 12"/>
          <p:cNvSpPr>
            <a:spLocks noGrp="1"/>
          </p:cNvSpPr>
          <p:nvPr>
            <p:ph type="body" sz="quarter" idx="13"/>
          </p:nvPr>
        </p:nvSpPr>
        <p:spPr>
          <a:xfrm>
            <a:off x="311151" y="1918289"/>
            <a:ext cx="5496983" cy="4391032"/>
          </a:xfrm>
        </p:spPr>
        <p:txBody>
          <a:bodyPr/>
          <a:lstStyle>
            <a:lvl1pPr marL="0" indent="0">
              <a:lnSpc>
                <a:spcPts val="3600"/>
              </a:lnSpc>
              <a:spcBef>
                <a:spcPts val="0"/>
              </a:spcBef>
              <a:buNone/>
              <a:defRPr sz="3600" b="1"/>
            </a:lvl1pPr>
            <a:lvl2pPr marL="609585" indent="0">
              <a:buNone/>
              <a:defRPr/>
            </a:lvl2pPr>
            <a:lvl3pPr marL="1219170" indent="0">
              <a:buNone/>
              <a:defRPr/>
            </a:lvl3pPr>
            <a:lvl4pPr marL="1828754" indent="0">
              <a:buNone/>
              <a:defRPr/>
            </a:lvl4pPr>
            <a:lvl5pPr marL="2438339" indent="0">
              <a:buNone/>
              <a:defRPr/>
            </a:lvl5pPr>
          </a:lstStyle>
          <a:p>
            <a:pPr lvl="0"/>
            <a:r>
              <a:rPr lang="en-US"/>
              <a:t>Click to edit Master text styles</a:t>
            </a:r>
          </a:p>
        </p:txBody>
      </p:sp>
      <p:sp>
        <p:nvSpPr>
          <p:cNvPr id="6" name="Picture Placeholder 5"/>
          <p:cNvSpPr>
            <a:spLocks noGrp="1"/>
          </p:cNvSpPr>
          <p:nvPr>
            <p:ph type="pic" sz="quarter" idx="12"/>
          </p:nvPr>
        </p:nvSpPr>
        <p:spPr>
          <a:xfrm>
            <a:off x="6000752" y="1412777"/>
            <a:ext cx="5816600" cy="4896545"/>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0599" y="1412776"/>
            <a:ext cx="5496983" cy="372104"/>
          </a:xfrm>
          <a:prstGeom prst="rect">
            <a:avLst/>
          </a:prstGeom>
        </p:spPr>
      </p:pic>
      <p:sp>
        <p:nvSpPr>
          <p:cNvPr id="10" name="Footer Placeholder 2">
            <a:extLst>
              <a:ext uri="{FF2B5EF4-FFF2-40B4-BE49-F238E27FC236}">
                <a16:creationId xmlns:a16="http://schemas.microsoft.com/office/drawing/2014/main" id="{976E5675-51D7-3D40-A986-781F0BAAB175}"/>
              </a:ext>
              <a:ext uri="{C183D7F6-B498-43B3-948B-1728B52AA6E4}">
                <adec:decorative xmlns:adec="http://schemas.microsoft.com/office/drawing/2017/decorative" val="1"/>
              </a:ext>
            </a:extLst>
          </p:cNvPr>
          <p:cNvSpPr>
            <a:spLocks noGrp="1"/>
          </p:cNvSpPr>
          <p:nvPr>
            <p:ph type="ftr" sz="quarter" idx="10"/>
          </p:nvPr>
        </p:nvSpPr>
        <p:spPr>
          <a:xfrm>
            <a:off x="312000" y="6356351"/>
            <a:ext cx="10248501" cy="365125"/>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9353091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310601" y="333201"/>
            <a:ext cx="11250084" cy="932567"/>
          </a:xfrm>
        </p:spPr>
        <p:txBody>
          <a:bodyPr lIns="0" tIns="0" rIns="0" bIns="0" anchor="t" anchorCtr="0">
            <a:normAutofit/>
          </a:bodyPr>
          <a:lstStyle>
            <a:lvl1pPr algn="l">
              <a:lnSpc>
                <a:spcPts val="2667"/>
              </a:lnSpc>
              <a:spcBef>
                <a:spcPts val="0"/>
              </a:spcBef>
              <a:defRPr sz="2667" b="1" cap="none" baseline="0"/>
            </a:lvl1pPr>
          </a:lstStyle>
          <a:p>
            <a:r>
              <a:rPr lang="en-US"/>
              <a:t>Slide Title</a:t>
            </a:r>
            <a:endParaRPr lang="en-GB"/>
          </a:p>
        </p:txBody>
      </p:sp>
      <p:sp>
        <p:nvSpPr>
          <p:cNvPr id="13" name="Text Placeholder 12"/>
          <p:cNvSpPr>
            <a:spLocks noGrp="1"/>
          </p:cNvSpPr>
          <p:nvPr>
            <p:ph type="body" sz="quarter" idx="13"/>
          </p:nvPr>
        </p:nvSpPr>
        <p:spPr>
          <a:xfrm>
            <a:off x="311151" y="1918289"/>
            <a:ext cx="5496983" cy="4391032"/>
          </a:xfrm>
        </p:spPr>
        <p:txBody>
          <a:bodyPr/>
          <a:lstStyle>
            <a:lvl1pPr marL="0" indent="0">
              <a:lnSpc>
                <a:spcPts val="3600"/>
              </a:lnSpc>
              <a:spcBef>
                <a:spcPts val="0"/>
              </a:spcBef>
              <a:buNone/>
              <a:defRPr sz="3600" b="1"/>
            </a:lvl1pPr>
            <a:lvl2pPr marL="609585" indent="0">
              <a:buNone/>
              <a:defRPr/>
            </a:lvl2pPr>
            <a:lvl3pPr marL="1219170" indent="0">
              <a:buNone/>
              <a:defRPr/>
            </a:lvl3pPr>
            <a:lvl4pPr marL="1828754" indent="0">
              <a:buNone/>
              <a:defRPr/>
            </a:lvl4pPr>
            <a:lvl5pPr marL="2438339" indent="0">
              <a:buNone/>
              <a:defRPr/>
            </a:lvl5pPr>
          </a:lstStyle>
          <a:p>
            <a:pPr lvl="0"/>
            <a:r>
              <a:rPr lang="en-US"/>
              <a:t>Click to edit Master text styles</a:t>
            </a:r>
          </a:p>
        </p:txBody>
      </p:sp>
      <p:sp>
        <p:nvSpPr>
          <p:cNvPr id="6" name="Picture Placeholder 5"/>
          <p:cNvSpPr>
            <a:spLocks noGrp="1"/>
          </p:cNvSpPr>
          <p:nvPr>
            <p:ph type="pic" sz="quarter" idx="12"/>
          </p:nvPr>
        </p:nvSpPr>
        <p:spPr>
          <a:xfrm>
            <a:off x="6000752" y="1412777"/>
            <a:ext cx="5816600" cy="4896545"/>
          </a:xfrm>
        </p:spPr>
        <p:txBody>
          <a:bodyPr/>
          <a:lstStyle/>
          <a:p>
            <a:r>
              <a:rPr lang="en-US"/>
              <a:t>Click icon to add picture</a:t>
            </a:r>
            <a:endParaRPr lang="en-GB"/>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0600" y="1412776"/>
            <a:ext cx="5496981" cy="372104"/>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312000" y="6356351"/>
            <a:ext cx="10248501" cy="365125"/>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7699585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310601" y="333201"/>
            <a:ext cx="11250084" cy="932567"/>
          </a:xfrm>
        </p:spPr>
        <p:txBody>
          <a:bodyPr lIns="0" tIns="0" rIns="0" bIns="0" anchor="t" anchorCtr="0">
            <a:normAutofit/>
          </a:bodyPr>
          <a:lstStyle>
            <a:lvl1pPr algn="l">
              <a:lnSpc>
                <a:spcPts val="2667"/>
              </a:lnSpc>
              <a:spcBef>
                <a:spcPts val="0"/>
              </a:spcBef>
              <a:defRPr sz="2667" b="1" cap="none" baseline="0"/>
            </a:lvl1pPr>
          </a:lstStyle>
          <a:p>
            <a:r>
              <a:rPr lang="en-US"/>
              <a:t>Slide Title</a:t>
            </a:r>
            <a:endParaRPr lang="en-GB"/>
          </a:p>
        </p:txBody>
      </p:sp>
      <p:sp>
        <p:nvSpPr>
          <p:cNvPr id="13" name="Text Placeholder 12"/>
          <p:cNvSpPr>
            <a:spLocks noGrp="1"/>
          </p:cNvSpPr>
          <p:nvPr>
            <p:ph type="body" sz="quarter" idx="13"/>
          </p:nvPr>
        </p:nvSpPr>
        <p:spPr>
          <a:xfrm>
            <a:off x="311151" y="1918289"/>
            <a:ext cx="5496983" cy="4391032"/>
          </a:xfrm>
        </p:spPr>
        <p:txBody>
          <a:bodyPr/>
          <a:lstStyle>
            <a:lvl1pPr marL="0" indent="0">
              <a:lnSpc>
                <a:spcPts val="3600"/>
              </a:lnSpc>
              <a:spcBef>
                <a:spcPts val="0"/>
              </a:spcBef>
              <a:buNone/>
              <a:defRPr sz="3600" b="1"/>
            </a:lvl1pPr>
            <a:lvl2pPr marL="609585" indent="0">
              <a:buNone/>
              <a:defRPr/>
            </a:lvl2pPr>
            <a:lvl3pPr marL="1219170" indent="0">
              <a:buNone/>
              <a:defRPr/>
            </a:lvl3pPr>
            <a:lvl4pPr marL="1828754" indent="0">
              <a:buNone/>
              <a:defRPr/>
            </a:lvl4pPr>
            <a:lvl5pPr marL="2438339" indent="0">
              <a:buNone/>
              <a:defRPr/>
            </a:lvl5pPr>
          </a:lstStyle>
          <a:p>
            <a:pPr lvl="0"/>
            <a:r>
              <a:rPr lang="en-US"/>
              <a:t>Click to edit Master text styles</a:t>
            </a:r>
          </a:p>
        </p:txBody>
      </p:sp>
      <p:sp>
        <p:nvSpPr>
          <p:cNvPr id="6" name="Picture Placeholder 5"/>
          <p:cNvSpPr>
            <a:spLocks noGrp="1"/>
          </p:cNvSpPr>
          <p:nvPr>
            <p:ph type="pic" sz="quarter" idx="12"/>
          </p:nvPr>
        </p:nvSpPr>
        <p:spPr>
          <a:xfrm>
            <a:off x="6000752" y="1412777"/>
            <a:ext cx="5816600" cy="4896545"/>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0600" y="1429611"/>
            <a:ext cx="5496984" cy="384043"/>
          </a:xfrm>
          <a:prstGeom prst="rect">
            <a:avLst/>
          </a:prstGeom>
        </p:spPr>
      </p:pic>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343695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310601" y="333201"/>
            <a:ext cx="11250084" cy="932567"/>
          </a:xfrm>
        </p:spPr>
        <p:txBody>
          <a:bodyPr lIns="0" tIns="0" rIns="0" bIns="0" anchor="t" anchorCtr="0">
            <a:normAutofit/>
          </a:bodyPr>
          <a:lstStyle>
            <a:lvl1pPr algn="l">
              <a:lnSpc>
                <a:spcPts val="2667"/>
              </a:lnSpc>
              <a:spcBef>
                <a:spcPts val="0"/>
              </a:spcBef>
              <a:defRPr sz="2667" b="1" cap="none" baseline="0"/>
            </a:lvl1pPr>
          </a:lstStyle>
          <a:p>
            <a:r>
              <a:rPr lang="en-US"/>
              <a:t>Slide Title</a:t>
            </a:r>
            <a:endParaRPr lang="en-GB"/>
          </a:p>
        </p:txBody>
      </p:sp>
      <p:sp>
        <p:nvSpPr>
          <p:cNvPr id="13" name="Text Placeholder 12"/>
          <p:cNvSpPr>
            <a:spLocks noGrp="1"/>
          </p:cNvSpPr>
          <p:nvPr>
            <p:ph type="body" sz="quarter" idx="13"/>
          </p:nvPr>
        </p:nvSpPr>
        <p:spPr>
          <a:xfrm>
            <a:off x="311151" y="1918289"/>
            <a:ext cx="5496983" cy="4391032"/>
          </a:xfrm>
        </p:spPr>
        <p:txBody>
          <a:bodyPr/>
          <a:lstStyle>
            <a:lvl1pPr marL="0" indent="0">
              <a:lnSpc>
                <a:spcPts val="3600"/>
              </a:lnSpc>
              <a:spcBef>
                <a:spcPts val="0"/>
              </a:spcBef>
              <a:buNone/>
              <a:defRPr sz="3600" b="1"/>
            </a:lvl1pPr>
            <a:lvl2pPr marL="609585" indent="0">
              <a:buNone/>
              <a:defRPr/>
            </a:lvl2pPr>
            <a:lvl3pPr marL="1219170" indent="0">
              <a:buNone/>
              <a:defRPr/>
            </a:lvl3pPr>
            <a:lvl4pPr marL="1828754" indent="0">
              <a:buNone/>
              <a:defRPr/>
            </a:lvl4pPr>
            <a:lvl5pPr marL="2438339" indent="0">
              <a:buNone/>
              <a:defRPr/>
            </a:lvl5pPr>
          </a:lstStyle>
          <a:p>
            <a:pPr lvl="0"/>
            <a:r>
              <a:rPr lang="en-US"/>
              <a:t>Click to edit Master text styles</a:t>
            </a:r>
          </a:p>
        </p:txBody>
      </p:sp>
      <p:sp>
        <p:nvSpPr>
          <p:cNvPr id="6" name="Picture Placeholder 5"/>
          <p:cNvSpPr>
            <a:spLocks noGrp="1"/>
          </p:cNvSpPr>
          <p:nvPr>
            <p:ph type="pic" sz="quarter" idx="12"/>
          </p:nvPr>
        </p:nvSpPr>
        <p:spPr>
          <a:xfrm>
            <a:off x="6000752" y="1412777"/>
            <a:ext cx="5816600" cy="4896545"/>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0600" y="1435581"/>
            <a:ext cx="5496984" cy="372103"/>
          </a:xfrm>
          <a:prstGeom prst="rect">
            <a:avLst/>
          </a:prstGeom>
        </p:spPr>
      </p:pic>
      <p:sp>
        <p:nvSpPr>
          <p:cNvPr id="10" name="Footer Placeholder 2">
            <a:extLst>
              <a:ext uri="{FF2B5EF4-FFF2-40B4-BE49-F238E27FC236}">
                <a16:creationId xmlns:a16="http://schemas.microsoft.com/office/drawing/2014/main" id="{94FAF4B1-A891-9345-87E4-874AEEFCC34F}"/>
              </a:ext>
              <a:ext uri="{C183D7F6-B498-43B3-948B-1728B52AA6E4}">
                <adec:decorative xmlns:adec="http://schemas.microsoft.com/office/drawing/2017/decorative" val="1"/>
              </a:ext>
            </a:extLst>
          </p:cNvPr>
          <p:cNvSpPr>
            <a:spLocks noGrp="1"/>
          </p:cNvSpPr>
          <p:nvPr>
            <p:ph type="ftr" sz="quarter" idx="10"/>
          </p:nvPr>
        </p:nvSpPr>
        <p:spPr>
          <a:xfrm>
            <a:off x="312000" y="6356351"/>
            <a:ext cx="10248501" cy="365125"/>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724380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E20B0E-3DA9-F94B-ADD5-CF8D4CF09450}"/>
              </a:ext>
            </a:extLst>
          </p:cNvPr>
          <p:cNvSpPr>
            <a:spLocks noGrp="1"/>
          </p:cNvSpPr>
          <p:nvPr>
            <p:ph type="title" hasCustomPrompt="1"/>
          </p:nvPr>
        </p:nvSpPr>
        <p:spPr>
          <a:xfrm>
            <a:off x="310601" y="333201"/>
            <a:ext cx="11250084" cy="932567"/>
          </a:xfrm>
        </p:spPr>
        <p:txBody>
          <a:bodyPr lIns="0" tIns="0" rIns="0" bIns="0" anchor="t" anchorCtr="0">
            <a:normAutofit/>
          </a:bodyPr>
          <a:lstStyle>
            <a:lvl1pPr algn="l">
              <a:lnSpc>
                <a:spcPts val="2667"/>
              </a:lnSpc>
              <a:spcBef>
                <a:spcPts val="0"/>
              </a:spcBef>
              <a:defRPr sz="2667" b="1" cap="none" baseline="0"/>
            </a:lvl1pPr>
          </a:lstStyle>
          <a:p>
            <a:r>
              <a:rPr lang="en-US"/>
              <a:t>Slide Title</a:t>
            </a:r>
            <a:endParaRPr lang="en-GB"/>
          </a:p>
        </p:txBody>
      </p:sp>
      <p:sp>
        <p:nvSpPr>
          <p:cNvPr id="10" name="Content Placeholder 13"/>
          <p:cNvSpPr>
            <a:spLocks noGrp="1"/>
          </p:cNvSpPr>
          <p:nvPr>
            <p:ph sz="quarter" idx="18"/>
          </p:nvPr>
        </p:nvSpPr>
        <p:spPr>
          <a:xfrm>
            <a:off x="312001" y="1412776"/>
            <a:ext cx="5473700" cy="4704389"/>
          </a:xfrm>
        </p:spPr>
        <p:txBody>
          <a:bodyPr/>
          <a:lstStyle>
            <a:lvl1pPr marL="0" indent="0">
              <a:lnSpc>
                <a:spcPts val="2133"/>
              </a:lnSpc>
              <a:buNone/>
              <a:defRPr sz="1800" b="1"/>
            </a:lvl1pPr>
            <a:lvl2pPr marL="0" indent="0">
              <a:lnSpc>
                <a:spcPts val="2133"/>
              </a:lnSpc>
              <a:buFont typeface="Calibri" panose="020F0502020204030204" pitchFamily="34" charset="0"/>
              <a:buNone/>
              <a:defRPr sz="1800"/>
            </a:lvl2pPr>
            <a:lvl3pPr marL="239994" indent="-239178">
              <a:lnSpc>
                <a:spcPts val="2133"/>
              </a:lnSpc>
              <a:buFont typeface="Calibri" panose="020F0502020204030204" pitchFamily="34" charset="0"/>
              <a:buChar char="–"/>
              <a:defRPr sz="1800"/>
            </a:lvl3pPr>
            <a:lvl4pPr marL="478355" indent="-239994">
              <a:lnSpc>
                <a:spcPts val="2133"/>
              </a:lnSpc>
              <a:buFont typeface="Calibri" panose="020F0502020204030204" pitchFamily="34" charset="0"/>
              <a:buChar char="–"/>
              <a:defRPr sz="1800"/>
            </a:lvl4pPr>
            <a:lvl5pPr marL="719982" indent="-239994">
              <a:lnSpc>
                <a:spcPts val="2133"/>
              </a:lnSpc>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2"/>
          </p:nvPr>
        </p:nvSpPr>
        <p:spPr>
          <a:xfrm>
            <a:off x="6000752" y="1412777"/>
            <a:ext cx="5816600" cy="4677873"/>
          </a:xfrm>
        </p:spPr>
        <p:txBody>
          <a:bodyPr/>
          <a:lstStyle/>
          <a:p>
            <a:r>
              <a:rPr lang="en-US"/>
              <a:t>Click icon to add picture</a:t>
            </a:r>
            <a:endParaRPr lang="en-GB"/>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312000" y="6356351"/>
            <a:ext cx="10248501" cy="365125"/>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738307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10601" y="333201"/>
            <a:ext cx="11250084" cy="932567"/>
          </a:xfrm>
        </p:spPr>
        <p:txBody>
          <a:bodyPr lIns="0" tIns="0" rIns="0" bIns="0" anchor="t" anchorCtr="0">
            <a:normAutofit/>
          </a:bodyPr>
          <a:lstStyle>
            <a:lvl1pPr algn="l">
              <a:lnSpc>
                <a:spcPts val="2667"/>
              </a:lnSpc>
              <a:spcBef>
                <a:spcPts val="0"/>
              </a:spcBef>
              <a:defRPr sz="2667" b="1" cap="none" baseline="0"/>
            </a:lvl1pPr>
          </a:lstStyle>
          <a:p>
            <a:r>
              <a:rPr lang="en-US"/>
              <a:t>Slide Title</a:t>
            </a:r>
            <a:endParaRPr lang="en-GB"/>
          </a:p>
        </p:txBody>
      </p:sp>
      <p:sp>
        <p:nvSpPr>
          <p:cNvPr id="13" name="Content Placeholder 13"/>
          <p:cNvSpPr>
            <a:spLocks noGrp="1"/>
          </p:cNvSpPr>
          <p:nvPr>
            <p:ph sz="quarter" idx="18"/>
          </p:nvPr>
        </p:nvSpPr>
        <p:spPr>
          <a:xfrm>
            <a:off x="312000" y="1315200"/>
            <a:ext cx="5496133" cy="2112101"/>
          </a:xfrm>
        </p:spPr>
        <p:txBody>
          <a:bodyPr/>
          <a:lstStyle>
            <a:lvl1pPr marL="0" indent="0">
              <a:lnSpc>
                <a:spcPts val="2133"/>
              </a:lnSpc>
              <a:buNone/>
              <a:defRPr sz="1800" b="1"/>
            </a:lvl1pPr>
            <a:lvl2pPr marL="0" indent="0">
              <a:lnSpc>
                <a:spcPts val="2133"/>
              </a:lnSpc>
              <a:buFont typeface="Calibri" panose="020F0502020204030204" pitchFamily="34" charset="0"/>
              <a:buNone/>
              <a:defRPr sz="1800"/>
            </a:lvl2pPr>
            <a:lvl3pPr marL="239994" indent="-239178">
              <a:lnSpc>
                <a:spcPts val="2133"/>
              </a:lnSpc>
              <a:buFont typeface="Calibri" panose="020F0502020204030204" pitchFamily="34" charset="0"/>
              <a:buChar char="–"/>
              <a:defRPr sz="1800"/>
            </a:lvl3pPr>
            <a:lvl4pPr marL="478355" indent="-239994">
              <a:lnSpc>
                <a:spcPts val="2133"/>
              </a:lnSpc>
              <a:buFont typeface="Calibri" panose="020F0502020204030204" pitchFamily="34" charset="0"/>
              <a:buChar char="–"/>
              <a:defRPr sz="1800"/>
            </a:lvl4pPr>
            <a:lvl5pPr marL="719982" indent="-239994">
              <a:lnSpc>
                <a:spcPts val="2133"/>
              </a:lnSpc>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5999989" y="1315200"/>
            <a:ext cx="5567595" cy="2112101"/>
          </a:xfrm>
        </p:spPr>
        <p:txBody>
          <a:bodyPr/>
          <a:lstStyle>
            <a:lvl1pPr marL="0" indent="0">
              <a:lnSpc>
                <a:spcPts val="2133"/>
              </a:lnSpc>
              <a:buNone/>
              <a:defRPr sz="1800" b="1"/>
            </a:lvl1pPr>
            <a:lvl2pPr marL="0" indent="0">
              <a:lnSpc>
                <a:spcPts val="2133"/>
              </a:lnSpc>
              <a:buFont typeface="Calibri" panose="020F0502020204030204" pitchFamily="34" charset="0"/>
              <a:buNone/>
              <a:defRPr sz="1800"/>
            </a:lvl2pPr>
            <a:lvl3pPr marL="239994" indent="-239178">
              <a:lnSpc>
                <a:spcPts val="2133"/>
              </a:lnSpc>
              <a:buFont typeface="Calibri" panose="020F0502020204030204" pitchFamily="34" charset="0"/>
              <a:buChar char="–"/>
              <a:defRPr sz="1800"/>
            </a:lvl3pPr>
            <a:lvl4pPr marL="478355" indent="-239994">
              <a:lnSpc>
                <a:spcPts val="2133"/>
              </a:lnSpc>
              <a:buFont typeface="Calibri" panose="020F0502020204030204" pitchFamily="34" charset="0"/>
              <a:buChar char="–"/>
              <a:defRPr sz="1800"/>
            </a:lvl4pPr>
            <a:lvl5pPr marL="719982" indent="-239994">
              <a:lnSpc>
                <a:spcPts val="2133"/>
              </a:lnSpc>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312000" y="3767999"/>
            <a:ext cx="5496133" cy="2349167"/>
          </a:xfrm>
        </p:spPr>
        <p:txBody>
          <a:bodyPr/>
          <a:lstStyle>
            <a:lvl1pPr marL="0" indent="0">
              <a:lnSpc>
                <a:spcPts val="2133"/>
              </a:lnSpc>
              <a:buNone/>
              <a:defRPr sz="1800" b="1"/>
            </a:lvl1pPr>
            <a:lvl2pPr marL="0" indent="0">
              <a:lnSpc>
                <a:spcPts val="2133"/>
              </a:lnSpc>
              <a:buFont typeface="Calibri" panose="020F0502020204030204" pitchFamily="34" charset="0"/>
              <a:buNone/>
              <a:defRPr sz="1800"/>
            </a:lvl2pPr>
            <a:lvl3pPr marL="239994" indent="-239178">
              <a:lnSpc>
                <a:spcPts val="2133"/>
              </a:lnSpc>
              <a:buFont typeface="Calibri" panose="020F0502020204030204" pitchFamily="34" charset="0"/>
              <a:buChar char="–"/>
              <a:defRPr sz="1800"/>
            </a:lvl3pPr>
            <a:lvl4pPr marL="478355" indent="-239994">
              <a:lnSpc>
                <a:spcPts val="2133"/>
              </a:lnSpc>
              <a:buFont typeface="Calibri" panose="020F0502020204030204" pitchFamily="34" charset="0"/>
              <a:buChar char="–"/>
              <a:defRPr sz="1800"/>
            </a:lvl4pPr>
            <a:lvl5pPr marL="719982" indent="-239994">
              <a:lnSpc>
                <a:spcPts val="2133"/>
              </a:lnSpc>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5999989" y="3767999"/>
            <a:ext cx="5567595" cy="2349167"/>
          </a:xfrm>
        </p:spPr>
        <p:txBody>
          <a:bodyPr/>
          <a:lstStyle>
            <a:lvl1pPr marL="0" indent="0">
              <a:lnSpc>
                <a:spcPts val="2133"/>
              </a:lnSpc>
              <a:buNone/>
              <a:defRPr sz="1800" b="1"/>
            </a:lvl1pPr>
            <a:lvl2pPr marL="0" indent="0">
              <a:lnSpc>
                <a:spcPts val="2133"/>
              </a:lnSpc>
              <a:buFont typeface="Calibri" panose="020F0502020204030204" pitchFamily="34" charset="0"/>
              <a:buNone/>
              <a:defRPr sz="1800"/>
            </a:lvl2pPr>
            <a:lvl3pPr marL="239994" indent="-239178">
              <a:lnSpc>
                <a:spcPts val="2133"/>
              </a:lnSpc>
              <a:buFont typeface="Calibri" panose="020F0502020204030204" pitchFamily="34" charset="0"/>
              <a:buChar char="–"/>
              <a:defRPr sz="1800"/>
            </a:lvl3pPr>
            <a:lvl4pPr marL="478355" indent="-239994">
              <a:lnSpc>
                <a:spcPts val="2133"/>
              </a:lnSpc>
              <a:buFont typeface="Calibri" panose="020F0502020204030204" pitchFamily="34" charset="0"/>
              <a:buChar char="–"/>
              <a:defRPr sz="1800"/>
            </a:lvl4pPr>
            <a:lvl5pPr marL="719982" indent="-239994">
              <a:lnSpc>
                <a:spcPts val="2133"/>
              </a:lnSpc>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312000" y="6356351"/>
            <a:ext cx="10248501" cy="365125"/>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9371144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CA9F30-3A0E-AA44-A982-6857E711E6BE}"/>
              </a:ext>
            </a:extLst>
          </p:cNvPr>
          <p:cNvSpPr>
            <a:spLocks noGrp="1"/>
          </p:cNvSpPr>
          <p:nvPr>
            <p:ph type="title" hasCustomPrompt="1"/>
          </p:nvPr>
        </p:nvSpPr>
        <p:spPr>
          <a:xfrm>
            <a:off x="310601" y="333201"/>
            <a:ext cx="11250084" cy="932567"/>
          </a:xfrm>
        </p:spPr>
        <p:txBody>
          <a:bodyPr lIns="0" tIns="0" rIns="0" bIns="0" anchor="t" anchorCtr="0">
            <a:normAutofit/>
          </a:bodyPr>
          <a:lstStyle>
            <a:lvl1pPr algn="l">
              <a:lnSpc>
                <a:spcPts val="2667"/>
              </a:lnSpc>
              <a:spcBef>
                <a:spcPts val="0"/>
              </a:spcBef>
              <a:defRPr sz="2667" b="1" cap="none" baseline="0"/>
            </a:lvl1pPr>
          </a:lstStyle>
          <a:p>
            <a:r>
              <a:rPr lang="en-US"/>
              <a:t>Slide Title</a:t>
            </a:r>
            <a:endParaRPr lang="en-GB"/>
          </a:p>
        </p:txBody>
      </p:sp>
      <p:sp>
        <p:nvSpPr>
          <p:cNvPr id="8" name="Content Placeholder 13"/>
          <p:cNvSpPr>
            <a:spLocks noGrp="1"/>
          </p:cNvSpPr>
          <p:nvPr>
            <p:ph sz="quarter" idx="14"/>
          </p:nvPr>
        </p:nvSpPr>
        <p:spPr>
          <a:xfrm>
            <a:off x="312000" y="1316567"/>
            <a:ext cx="5496133" cy="4800599"/>
          </a:xfrm>
        </p:spPr>
        <p:txBody>
          <a:bodyPr/>
          <a:lstStyle>
            <a:lvl1pPr marL="0" indent="0">
              <a:lnSpc>
                <a:spcPts val="2133"/>
              </a:lnSpc>
              <a:buNone/>
              <a:defRPr sz="1800" b="1"/>
            </a:lvl1pPr>
            <a:lvl2pPr marL="0" indent="0">
              <a:lnSpc>
                <a:spcPts val="2133"/>
              </a:lnSpc>
              <a:buFont typeface="Calibri" panose="020F0502020204030204" pitchFamily="34" charset="0"/>
              <a:buNone/>
              <a:defRPr sz="1800"/>
            </a:lvl2pPr>
            <a:lvl3pPr marL="239994" indent="-239178">
              <a:lnSpc>
                <a:spcPts val="2133"/>
              </a:lnSpc>
              <a:buFont typeface="Calibri" panose="020F0502020204030204" pitchFamily="34" charset="0"/>
              <a:buChar char="–"/>
              <a:defRPr sz="1800"/>
            </a:lvl3pPr>
            <a:lvl4pPr marL="478355" indent="-239994">
              <a:lnSpc>
                <a:spcPts val="2133"/>
              </a:lnSpc>
              <a:buFont typeface="Calibri" panose="020F0502020204030204" pitchFamily="34" charset="0"/>
              <a:buChar char="–"/>
              <a:defRPr sz="1800"/>
            </a:lvl4pPr>
            <a:lvl5pPr marL="719982" indent="-239994">
              <a:lnSpc>
                <a:spcPts val="2133"/>
              </a:lnSpc>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6000751" y="1316567"/>
            <a:ext cx="5613996" cy="4800599"/>
          </a:xfrm>
        </p:spPr>
        <p:txBody>
          <a:bodyPr/>
          <a:lstStyle>
            <a:lvl1pPr marL="0" indent="0">
              <a:lnSpc>
                <a:spcPts val="2133"/>
              </a:lnSpc>
              <a:buNone/>
              <a:defRPr sz="1800" b="1"/>
            </a:lvl1pPr>
            <a:lvl2pPr marL="0" indent="0">
              <a:lnSpc>
                <a:spcPts val="2133"/>
              </a:lnSpc>
              <a:buFont typeface="Calibri" panose="020F0502020204030204" pitchFamily="34" charset="0"/>
              <a:buNone/>
              <a:defRPr sz="1800"/>
            </a:lvl2pPr>
            <a:lvl3pPr marL="239994" indent="-239178">
              <a:lnSpc>
                <a:spcPts val="2133"/>
              </a:lnSpc>
              <a:buFont typeface="Calibri" panose="020F0502020204030204" pitchFamily="34" charset="0"/>
              <a:buChar char="–"/>
              <a:defRPr sz="1800"/>
            </a:lvl3pPr>
            <a:lvl4pPr marL="478355" indent="-239994">
              <a:lnSpc>
                <a:spcPts val="2133"/>
              </a:lnSpc>
              <a:buFont typeface="Calibri" panose="020F0502020204030204" pitchFamily="34" charset="0"/>
              <a:buChar char="–"/>
              <a:defRPr sz="1800"/>
            </a:lvl4pPr>
            <a:lvl5pPr marL="719982" indent="-239994">
              <a:lnSpc>
                <a:spcPts val="2133"/>
              </a:lnSpc>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312000" y="6356351"/>
            <a:ext cx="10248501" cy="365125"/>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108432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310601" y="333201"/>
            <a:ext cx="11250084" cy="932567"/>
          </a:xfrm>
        </p:spPr>
        <p:txBody>
          <a:bodyPr lIns="0" tIns="0" rIns="0" bIns="0" anchor="t" anchorCtr="0">
            <a:normAutofit/>
          </a:bodyPr>
          <a:lstStyle>
            <a:lvl1pPr algn="l">
              <a:lnSpc>
                <a:spcPts val="2667"/>
              </a:lnSpc>
              <a:spcBef>
                <a:spcPts val="0"/>
              </a:spcBef>
              <a:defRPr sz="2667" b="1" cap="none" baseline="0"/>
            </a:lvl1pPr>
          </a:lstStyle>
          <a:p>
            <a:r>
              <a:rPr lang="en-US"/>
              <a:t>Slide Title</a:t>
            </a:r>
            <a:endParaRPr lang="en-GB"/>
          </a:p>
        </p:txBody>
      </p:sp>
      <p:sp>
        <p:nvSpPr>
          <p:cNvPr id="8" name="Content Placeholder 13"/>
          <p:cNvSpPr>
            <a:spLocks noGrp="1"/>
          </p:cNvSpPr>
          <p:nvPr>
            <p:ph sz="quarter" idx="14"/>
          </p:nvPr>
        </p:nvSpPr>
        <p:spPr>
          <a:xfrm>
            <a:off x="335360" y="3767999"/>
            <a:ext cx="3360373" cy="2349167"/>
          </a:xfrm>
        </p:spPr>
        <p:txBody>
          <a:bodyPr/>
          <a:lstStyle>
            <a:lvl1pPr marL="0" indent="0">
              <a:lnSpc>
                <a:spcPts val="2133"/>
              </a:lnSpc>
              <a:buNone/>
              <a:defRPr sz="1800" b="1"/>
            </a:lvl1pPr>
            <a:lvl2pPr marL="0" indent="0">
              <a:lnSpc>
                <a:spcPts val="2133"/>
              </a:lnSpc>
              <a:buFont typeface="Calibri" panose="020F0502020204030204" pitchFamily="34" charset="0"/>
              <a:buNone/>
              <a:defRPr sz="1800"/>
            </a:lvl2pPr>
            <a:lvl3pPr marL="239994" indent="-239178">
              <a:lnSpc>
                <a:spcPts val="2133"/>
              </a:lnSpc>
              <a:buFont typeface="Calibri" panose="020F0502020204030204" pitchFamily="34" charset="0"/>
              <a:buChar char="–"/>
              <a:defRPr sz="1800"/>
            </a:lvl3pPr>
            <a:lvl4pPr marL="478355" indent="-239994">
              <a:lnSpc>
                <a:spcPts val="2133"/>
              </a:lnSpc>
              <a:buFont typeface="Calibri" panose="020F0502020204030204" pitchFamily="34" charset="0"/>
              <a:buChar char="–"/>
              <a:defRPr sz="1800"/>
            </a:lvl4pPr>
            <a:lvl5pPr marL="719982" indent="-239994">
              <a:lnSpc>
                <a:spcPts val="2133"/>
              </a:lnSpc>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4405739" y="3767999"/>
            <a:ext cx="3350400" cy="2349167"/>
          </a:xfrm>
        </p:spPr>
        <p:txBody>
          <a:bodyPr/>
          <a:lstStyle>
            <a:lvl1pPr marL="0" indent="0">
              <a:lnSpc>
                <a:spcPts val="2133"/>
              </a:lnSpc>
              <a:buNone/>
              <a:defRPr sz="1800" b="1"/>
            </a:lvl1pPr>
            <a:lvl2pPr marL="0" indent="0">
              <a:lnSpc>
                <a:spcPts val="2133"/>
              </a:lnSpc>
              <a:buFont typeface="Calibri" panose="020F0502020204030204" pitchFamily="34" charset="0"/>
              <a:buNone/>
              <a:defRPr sz="1800"/>
            </a:lvl2pPr>
            <a:lvl3pPr marL="239994" indent="-239178">
              <a:lnSpc>
                <a:spcPts val="2133"/>
              </a:lnSpc>
              <a:buFont typeface="Calibri" panose="020F0502020204030204" pitchFamily="34" charset="0"/>
              <a:buChar char="–"/>
              <a:defRPr sz="1800"/>
            </a:lvl3pPr>
            <a:lvl4pPr marL="478355" indent="-239994">
              <a:lnSpc>
                <a:spcPts val="2133"/>
              </a:lnSpc>
              <a:buFont typeface="Calibri" panose="020F0502020204030204" pitchFamily="34" charset="0"/>
              <a:buChar char="–"/>
              <a:defRPr sz="1800"/>
            </a:lvl4pPr>
            <a:lvl5pPr marL="719982" indent="-239994">
              <a:lnSpc>
                <a:spcPts val="2133"/>
              </a:lnSpc>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8466143" y="3767999"/>
            <a:ext cx="3351208" cy="2349167"/>
          </a:xfrm>
        </p:spPr>
        <p:txBody>
          <a:bodyPr/>
          <a:lstStyle>
            <a:lvl1pPr marL="0" indent="0">
              <a:lnSpc>
                <a:spcPts val="2133"/>
              </a:lnSpc>
              <a:buNone/>
              <a:defRPr sz="1800" b="1"/>
            </a:lvl1pPr>
            <a:lvl2pPr marL="0" indent="0">
              <a:lnSpc>
                <a:spcPts val="2133"/>
              </a:lnSpc>
              <a:buFont typeface="Calibri" panose="020F0502020204030204" pitchFamily="34" charset="0"/>
              <a:buNone/>
              <a:defRPr sz="1800"/>
            </a:lvl2pPr>
            <a:lvl3pPr marL="239994" indent="-239178">
              <a:lnSpc>
                <a:spcPts val="2133"/>
              </a:lnSpc>
              <a:buFont typeface="Calibri" panose="020F0502020204030204" pitchFamily="34" charset="0"/>
              <a:buChar char="–"/>
              <a:defRPr sz="1800"/>
            </a:lvl3pPr>
            <a:lvl4pPr marL="478355" indent="-239994">
              <a:lnSpc>
                <a:spcPts val="2133"/>
              </a:lnSpc>
              <a:buFont typeface="Calibri" panose="020F0502020204030204" pitchFamily="34" charset="0"/>
              <a:buChar char="–"/>
              <a:defRPr sz="1800"/>
            </a:lvl4pPr>
            <a:lvl5pPr marL="719982" indent="-239994">
              <a:lnSpc>
                <a:spcPts val="2133"/>
              </a:lnSpc>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312000" y="6356351"/>
            <a:ext cx="10248501" cy="365125"/>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04919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959C-B222-4B28-9E6D-7E9C8BFEC873}"/>
              </a:ext>
            </a:extLst>
          </p:cNvPr>
          <p:cNvSpPr>
            <a:spLocks noGrp="1"/>
          </p:cNvSpPr>
          <p:nvPr>
            <p:ph type="title"/>
          </p:nvPr>
        </p:nvSpPr>
        <p:spPr>
          <a:xfrm>
            <a:off x="839787" y="4514055"/>
            <a:ext cx="10714037" cy="1325563"/>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EF08FC9-DD17-4EB3-A8B9-84DD6BFAA0F6}"/>
              </a:ext>
            </a:extLst>
          </p:cNvPr>
          <p:cNvSpPr>
            <a:spLocks noGrp="1"/>
          </p:cNvSpPr>
          <p:nvPr>
            <p:ph type="body" idx="1"/>
          </p:nvPr>
        </p:nvSpPr>
        <p:spPr>
          <a:xfrm>
            <a:off x="839787" y="2105025"/>
            <a:ext cx="10714037" cy="2323305"/>
          </a:xfrm>
          <a:prstGeom prst="rect">
            <a:avLst/>
          </a:prstGeom>
        </p:spPr>
        <p:txBody>
          <a:bodyPr anchor="b"/>
          <a:lstStyle>
            <a:lvl1pPr marL="0" indent="0">
              <a:buNone/>
              <a:defRPr sz="2400" b="0">
                <a:solidFill>
                  <a:srgbClr val="00214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9601544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E51C4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615D885-4B42-504C-A63B-821DA455821E}"/>
              </a:ext>
              <a:ext uri="{C183D7F6-B498-43B3-948B-1728B52AA6E4}">
                <adec:decorative xmlns:adec="http://schemas.microsoft.com/office/drawing/2017/decorative" val="1"/>
              </a:ext>
            </a:extLst>
          </p:cNvPr>
          <p:cNvSpPr/>
          <p:nvPr userDrawn="1"/>
        </p:nvSpPr>
        <p:spPr>
          <a:xfrm>
            <a:off x="3259895" y="1929019"/>
            <a:ext cx="8548103" cy="2136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bIns="96000" rtlCol="0" anchor="ctr"/>
          <a:lstStyle/>
          <a:p>
            <a:pPr algn="l">
              <a:lnSpc>
                <a:spcPts val="6000"/>
              </a:lnSpc>
            </a:pPr>
            <a:endParaRPr lang="en-GB" sz="6000" b="0"/>
          </a:p>
        </p:txBody>
      </p:sp>
      <p:sp>
        <p:nvSpPr>
          <p:cNvPr id="23" name="Thankyou">
            <a:extLst>
              <a:ext uri="{FF2B5EF4-FFF2-40B4-BE49-F238E27FC236}">
                <a16:creationId xmlns:a16="http://schemas.microsoft.com/office/drawing/2014/main" id="{DF2741FF-6F8C-B24A-B321-601E5D16F8CA}"/>
              </a:ext>
              <a:ext uri="{C183D7F6-B498-43B3-948B-1728B52AA6E4}">
                <adec:decorative xmlns:adec="http://schemas.microsoft.com/office/drawing/2017/decorative" val="0"/>
              </a:ext>
            </a:extLst>
          </p:cNvPr>
          <p:cNvSpPr/>
          <p:nvPr userDrawn="1"/>
        </p:nvSpPr>
        <p:spPr>
          <a:xfrm>
            <a:off x="3297996" y="1929019"/>
            <a:ext cx="6215217" cy="2136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bIns="96000" rtlCol="0" anchor="ctr"/>
          <a:lstStyle/>
          <a:p>
            <a:pPr algn="l">
              <a:lnSpc>
                <a:spcPts val="6000"/>
              </a:lnSpc>
            </a:pPr>
            <a:r>
              <a:rPr lang="en-GB" sz="7200" b="1"/>
              <a:t>Thank you</a:t>
            </a:r>
            <a:endParaRPr lang="en-GB" sz="7200" b="1" baseline="0"/>
          </a:p>
          <a:p>
            <a:pPr algn="l">
              <a:lnSpc>
                <a:spcPts val="6000"/>
              </a:lnSpc>
            </a:pPr>
            <a:r>
              <a:rPr lang="en-GB" sz="6000" b="0" baseline="0"/>
              <a:t>Any Questions?</a:t>
            </a:r>
            <a:endParaRPr lang="en-GB" sz="6000" b="0"/>
          </a:p>
        </p:txBody>
      </p:sp>
      <p:sp>
        <p:nvSpPr>
          <p:cNvPr id="10" name="Rectangle 9">
            <a:extLst>
              <a:ext uri="{FF2B5EF4-FFF2-40B4-BE49-F238E27FC236}">
                <a16:creationId xmlns:a16="http://schemas.microsoft.com/office/drawing/2014/main" id="{93617A1B-61AD-AE40-BBCD-B1C54779ABCD}"/>
              </a:ext>
              <a:ext uri="{C183D7F6-B498-43B3-948B-1728B52AA6E4}">
                <adec:decorative xmlns:adec="http://schemas.microsoft.com/office/drawing/2017/decorative" val="1"/>
              </a:ext>
            </a:extLst>
          </p:cNvPr>
          <p:cNvSpPr/>
          <p:nvPr userDrawn="1"/>
        </p:nvSpPr>
        <p:spPr>
          <a:xfrm>
            <a:off x="3273591" y="4344000"/>
            <a:ext cx="8534407" cy="2136480"/>
          </a:xfrm>
          <a:prstGeom prst="rect">
            <a:avLst/>
          </a:prstGeom>
          <a:ln>
            <a:noFill/>
          </a:ln>
        </p:spPr>
        <p:style>
          <a:lnRef idx="2">
            <a:schemeClr val="dk1"/>
          </a:lnRef>
          <a:fillRef idx="1">
            <a:schemeClr val="lt1"/>
          </a:fillRef>
          <a:effectRef idx="0">
            <a:schemeClr val="dk1"/>
          </a:effectRef>
          <a:fontRef idx="minor">
            <a:schemeClr val="dk1"/>
          </a:fontRef>
        </p:style>
        <p:txBody>
          <a:bodyPr lIns="192000" tIns="192000" bIns="96000" rtlCol="0" anchor="ctr"/>
          <a:lstStyle/>
          <a:p>
            <a:pPr algn="l">
              <a:lnSpc>
                <a:spcPts val="6000"/>
              </a:lnSpc>
            </a:pPr>
            <a:endParaRPr lang="en-GB" sz="6000" b="0"/>
          </a:p>
        </p:txBody>
      </p:sp>
      <p:sp>
        <p:nvSpPr>
          <p:cNvPr id="2" name="TextBox 1">
            <a:extLst>
              <a:ext uri="{FF2B5EF4-FFF2-40B4-BE49-F238E27FC236}">
                <a16:creationId xmlns:a16="http://schemas.microsoft.com/office/drawing/2014/main" id="{62E65B6F-2614-4441-A5B4-4036E2FEF0B6}"/>
              </a:ext>
            </a:extLst>
          </p:cNvPr>
          <p:cNvSpPr txBox="1"/>
          <p:nvPr userDrawn="1"/>
        </p:nvSpPr>
        <p:spPr>
          <a:xfrm>
            <a:off x="3503712" y="4443329"/>
            <a:ext cx="2400267" cy="287323"/>
          </a:xfrm>
          <a:prstGeom prst="rect">
            <a:avLst/>
          </a:prstGeom>
          <a:noFill/>
        </p:spPr>
        <p:txBody>
          <a:bodyPr wrap="square" lIns="0" tIns="0" rIns="0" bIns="0" rtlCol="0">
            <a:spAutoFit/>
          </a:bodyPr>
          <a:lstStyle/>
          <a:p>
            <a:r>
              <a:rPr lang="en-US" sz="1867" b="1"/>
              <a:t>Our Partners</a:t>
            </a:r>
            <a:endParaRPr lang="en-US" sz="1800" b="1">
              <a:latin typeface="+mn-lt"/>
            </a:endParaRPr>
          </a:p>
        </p:txBody>
      </p:sp>
      <p:pic>
        <p:nvPicPr>
          <p:cNvPr id="4" name="PARTNER LOGOS" descr="Association of Colleges&#10;&#10;The Behavioural Insights Team&#10;&#10;EEDI&#10;&#10;Pearson&#10;&#10;Touch Consulting&#10;&#10;University of Nottingham">
            <a:extLst>
              <a:ext uri="{FF2B5EF4-FFF2-40B4-BE49-F238E27FC236}">
                <a16:creationId xmlns:a16="http://schemas.microsoft.com/office/drawing/2014/main" id="{1C3E1581-9214-3247-A86B-DCF1E76733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07702" y="4789803"/>
            <a:ext cx="5088565" cy="1383528"/>
          </a:xfrm>
          <a:prstGeom prst="rect">
            <a:avLst/>
          </a:prstGeom>
        </p:spPr>
      </p:pic>
      <p:sp>
        <p:nvSpPr>
          <p:cNvPr id="5" name="TextBox 4">
            <a:extLst>
              <a:ext uri="{FF2B5EF4-FFF2-40B4-BE49-F238E27FC236}">
                <a16:creationId xmlns:a16="http://schemas.microsoft.com/office/drawing/2014/main" id="{3C608470-9F59-4040-87D1-CDF214339F40}"/>
              </a:ext>
            </a:extLst>
          </p:cNvPr>
          <p:cNvSpPr txBox="1"/>
          <p:nvPr userDrawn="1"/>
        </p:nvSpPr>
        <p:spPr>
          <a:xfrm>
            <a:off x="3503712" y="6229366"/>
            <a:ext cx="6048672" cy="246221"/>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933" kern="1200">
                <a:solidFill>
                  <a:schemeClr val="tx1"/>
                </a:solidFill>
                <a:effectLst/>
                <a:latin typeface="+mn-lt"/>
                <a:ea typeface="+mn-ea"/>
                <a:cs typeface="+mn-cs"/>
              </a:rPr>
              <a:t>Working in partnership with the Education and Training Foundation to deliver this programme</a:t>
            </a:r>
          </a:p>
          <a:p>
            <a:endParaRPr lang="en-US" sz="667"/>
          </a:p>
        </p:txBody>
      </p:sp>
      <p:sp>
        <p:nvSpPr>
          <p:cNvPr id="20" name="TextBox 19">
            <a:extLst>
              <a:ext uri="{FF2B5EF4-FFF2-40B4-BE49-F238E27FC236}">
                <a16:creationId xmlns:a16="http://schemas.microsoft.com/office/drawing/2014/main" id="{D9E438D2-EF18-1F48-A2D8-0C568560EAA4}"/>
              </a:ext>
            </a:extLst>
          </p:cNvPr>
          <p:cNvSpPr txBox="1"/>
          <p:nvPr userDrawn="1"/>
        </p:nvSpPr>
        <p:spPr>
          <a:xfrm>
            <a:off x="9497328" y="4502543"/>
            <a:ext cx="1342469" cy="287323"/>
          </a:xfrm>
          <a:prstGeom prst="rect">
            <a:avLst/>
          </a:prstGeom>
          <a:noFill/>
        </p:spPr>
        <p:txBody>
          <a:bodyPr wrap="square" lIns="0" tIns="0" rIns="0" bIns="0" rtlCol="0">
            <a:spAutoFit/>
          </a:bodyPr>
          <a:lstStyle/>
          <a:p>
            <a:r>
              <a:rPr lang="en-US" sz="1867" b="1"/>
              <a:t>Funded by</a:t>
            </a:r>
            <a:endParaRPr lang="en-US" sz="1800" b="1">
              <a:latin typeface="+mn-lt"/>
            </a:endParaRPr>
          </a:p>
        </p:txBody>
      </p:sp>
      <p:pic>
        <p:nvPicPr>
          <p:cNvPr id="24" name="Department for Education Logo" descr="Department for Education Logo">
            <a:extLst>
              <a:ext uri="{FF2B5EF4-FFF2-40B4-BE49-F238E27FC236}">
                <a16:creationId xmlns:a16="http://schemas.microsoft.com/office/drawing/2014/main" id="{6D2D88EF-50AD-BA48-AE1B-238F620E6EA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3208" r="-333" b="-4585"/>
          <a:stretch/>
        </p:blipFill>
        <p:spPr>
          <a:xfrm>
            <a:off x="9456375" y="4900915"/>
            <a:ext cx="1728191" cy="1059213"/>
          </a:xfrm>
          <a:prstGeom prst="rect">
            <a:avLst/>
          </a:prstGeom>
        </p:spPr>
      </p:pic>
      <p:pic>
        <p:nvPicPr>
          <p:cNvPr id="17" name="CFEM WORDING LOGO" descr="Centres for Excellence in Maths">
            <a:extLst>
              <a:ext uri="{FF2B5EF4-FFF2-40B4-BE49-F238E27FC236}">
                <a16:creationId xmlns:a16="http://schemas.microsoft.com/office/drawing/2014/main" id="{A190BF40-C719-1141-9FF2-C5CD450857B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pic>
        <p:nvPicPr>
          <p:cNvPr id="13" name="LOGO">
            <a:extLst>
              <a:ext uri="{FF2B5EF4-FFF2-40B4-BE49-F238E27FC236}">
                <a16:creationId xmlns:a16="http://schemas.microsoft.com/office/drawing/2014/main" id="{3139B783-04F3-E144-982C-B41DAFF25DC2}"/>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335362" y="385111"/>
            <a:ext cx="1189916" cy="629956"/>
          </a:xfrm>
          <a:prstGeom prst="rect">
            <a:avLst/>
          </a:prstGeom>
        </p:spPr>
      </p:pic>
    </p:spTree>
    <p:extLst>
      <p:ext uri="{BB962C8B-B14F-4D97-AF65-F5344CB8AC3E}">
        <p14:creationId xmlns:p14="http://schemas.microsoft.com/office/powerpoint/2010/main" val="1146796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hank You">
    <p:bg>
      <p:bgPr>
        <a:solidFill>
          <a:srgbClr val="FDB913"/>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E42565E-1882-C345-91A6-D89E2CEA3158}"/>
              </a:ext>
              <a:ext uri="{C183D7F6-B498-43B3-948B-1728B52AA6E4}">
                <adec:decorative xmlns:adec="http://schemas.microsoft.com/office/drawing/2017/decorative" val="1"/>
              </a:ext>
            </a:extLst>
          </p:cNvPr>
          <p:cNvSpPr/>
          <p:nvPr userDrawn="1"/>
        </p:nvSpPr>
        <p:spPr>
          <a:xfrm>
            <a:off x="3259895" y="1929019"/>
            <a:ext cx="8548103" cy="2136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bIns="96000" rtlCol="0" anchor="ctr"/>
          <a:lstStyle/>
          <a:p>
            <a:pPr algn="l">
              <a:lnSpc>
                <a:spcPts val="6000"/>
              </a:lnSpc>
            </a:pPr>
            <a:endParaRPr lang="en-GB" sz="6000" b="0"/>
          </a:p>
        </p:txBody>
      </p:sp>
      <p:sp>
        <p:nvSpPr>
          <p:cNvPr id="14" name="Thankyou">
            <a:extLst>
              <a:ext uri="{FF2B5EF4-FFF2-40B4-BE49-F238E27FC236}">
                <a16:creationId xmlns:a16="http://schemas.microsoft.com/office/drawing/2014/main" id="{14EBB6CB-2B62-884B-BD56-BABC0B7BB07F}"/>
              </a:ext>
              <a:ext uri="{C183D7F6-B498-43B3-948B-1728B52AA6E4}">
                <adec:decorative xmlns:adec="http://schemas.microsoft.com/office/drawing/2017/decorative" val="0"/>
              </a:ext>
            </a:extLst>
          </p:cNvPr>
          <p:cNvSpPr/>
          <p:nvPr userDrawn="1"/>
        </p:nvSpPr>
        <p:spPr>
          <a:xfrm>
            <a:off x="3297996" y="1929019"/>
            <a:ext cx="6215217" cy="2136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bIns="96000" rtlCol="0" anchor="ctr"/>
          <a:lstStyle/>
          <a:p>
            <a:pPr algn="l">
              <a:lnSpc>
                <a:spcPts val="6000"/>
              </a:lnSpc>
            </a:pPr>
            <a:r>
              <a:rPr lang="en-GB" sz="7200" b="1"/>
              <a:t>Thank you</a:t>
            </a:r>
            <a:endParaRPr lang="en-GB" sz="7200" b="1" baseline="0"/>
          </a:p>
          <a:p>
            <a:pPr algn="l">
              <a:lnSpc>
                <a:spcPts val="6000"/>
              </a:lnSpc>
            </a:pPr>
            <a:r>
              <a:rPr lang="en-GB" sz="6000" b="0" baseline="0"/>
              <a:t>Any Questions?</a:t>
            </a:r>
            <a:endParaRPr lang="en-GB" sz="6000" b="0"/>
          </a:p>
        </p:txBody>
      </p:sp>
      <p:sp>
        <p:nvSpPr>
          <p:cNvPr id="15" name="Rectangle 14">
            <a:extLst>
              <a:ext uri="{FF2B5EF4-FFF2-40B4-BE49-F238E27FC236}">
                <a16:creationId xmlns:a16="http://schemas.microsoft.com/office/drawing/2014/main" id="{AE62BCED-AE6B-B547-878E-799EF386F49F}"/>
              </a:ext>
              <a:ext uri="{C183D7F6-B498-43B3-948B-1728B52AA6E4}">
                <adec:decorative xmlns:adec="http://schemas.microsoft.com/office/drawing/2017/decorative" val="1"/>
              </a:ext>
            </a:extLst>
          </p:cNvPr>
          <p:cNvSpPr/>
          <p:nvPr userDrawn="1"/>
        </p:nvSpPr>
        <p:spPr>
          <a:xfrm>
            <a:off x="3273591" y="4344000"/>
            <a:ext cx="8534407" cy="2136480"/>
          </a:xfrm>
          <a:prstGeom prst="rect">
            <a:avLst/>
          </a:prstGeom>
          <a:ln>
            <a:noFill/>
          </a:ln>
        </p:spPr>
        <p:style>
          <a:lnRef idx="2">
            <a:schemeClr val="dk1"/>
          </a:lnRef>
          <a:fillRef idx="1">
            <a:schemeClr val="lt1"/>
          </a:fillRef>
          <a:effectRef idx="0">
            <a:schemeClr val="dk1"/>
          </a:effectRef>
          <a:fontRef idx="minor">
            <a:schemeClr val="dk1"/>
          </a:fontRef>
        </p:style>
        <p:txBody>
          <a:bodyPr lIns="192000" tIns="192000" bIns="96000" rtlCol="0" anchor="ctr"/>
          <a:lstStyle/>
          <a:p>
            <a:pPr algn="l">
              <a:lnSpc>
                <a:spcPts val="6000"/>
              </a:lnSpc>
            </a:pPr>
            <a:endParaRPr lang="en-GB" sz="6000" b="0"/>
          </a:p>
        </p:txBody>
      </p:sp>
      <p:sp>
        <p:nvSpPr>
          <p:cNvPr id="16" name="TextBox 15">
            <a:extLst>
              <a:ext uri="{FF2B5EF4-FFF2-40B4-BE49-F238E27FC236}">
                <a16:creationId xmlns:a16="http://schemas.microsoft.com/office/drawing/2014/main" id="{D050149C-E4FF-B84C-A1A5-F2A264D9A08A}"/>
              </a:ext>
            </a:extLst>
          </p:cNvPr>
          <p:cNvSpPr txBox="1"/>
          <p:nvPr userDrawn="1"/>
        </p:nvSpPr>
        <p:spPr>
          <a:xfrm>
            <a:off x="3503712" y="4443329"/>
            <a:ext cx="2400267" cy="287323"/>
          </a:xfrm>
          <a:prstGeom prst="rect">
            <a:avLst/>
          </a:prstGeom>
          <a:noFill/>
        </p:spPr>
        <p:txBody>
          <a:bodyPr wrap="square" lIns="0" tIns="0" rIns="0" bIns="0" rtlCol="0">
            <a:spAutoFit/>
          </a:bodyPr>
          <a:lstStyle/>
          <a:p>
            <a:r>
              <a:rPr lang="en-US" sz="1867" b="1"/>
              <a:t>Our Partners</a:t>
            </a:r>
            <a:endParaRPr lang="en-US" sz="180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3B0DB9BA-4249-6347-8CE9-82B0D1D772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07702" y="4789803"/>
            <a:ext cx="5088565" cy="1383528"/>
          </a:xfrm>
          <a:prstGeom prst="rect">
            <a:avLst/>
          </a:prstGeom>
        </p:spPr>
      </p:pic>
      <p:sp>
        <p:nvSpPr>
          <p:cNvPr id="18" name="TextBox 17">
            <a:extLst>
              <a:ext uri="{FF2B5EF4-FFF2-40B4-BE49-F238E27FC236}">
                <a16:creationId xmlns:a16="http://schemas.microsoft.com/office/drawing/2014/main" id="{2872E8F4-EF3D-6B41-9859-0E8732EE6C6A}"/>
              </a:ext>
            </a:extLst>
          </p:cNvPr>
          <p:cNvSpPr txBox="1"/>
          <p:nvPr userDrawn="1"/>
        </p:nvSpPr>
        <p:spPr>
          <a:xfrm>
            <a:off x="3503712" y="6229366"/>
            <a:ext cx="6048672" cy="246221"/>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933" kern="1200">
                <a:solidFill>
                  <a:schemeClr val="tx1"/>
                </a:solidFill>
                <a:effectLst/>
                <a:latin typeface="+mn-lt"/>
                <a:ea typeface="+mn-ea"/>
                <a:cs typeface="+mn-cs"/>
              </a:rPr>
              <a:t>Working in partnership with the Education and Training Foundation to deliver this programme</a:t>
            </a:r>
          </a:p>
          <a:p>
            <a:endParaRPr lang="en-US" sz="667"/>
          </a:p>
        </p:txBody>
      </p:sp>
      <p:sp>
        <p:nvSpPr>
          <p:cNvPr id="19" name="TextBox 18">
            <a:extLst>
              <a:ext uri="{FF2B5EF4-FFF2-40B4-BE49-F238E27FC236}">
                <a16:creationId xmlns:a16="http://schemas.microsoft.com/office/drawing/2014/main" id="{C3736EC5-DC49-4644-903D-B64FC5C82335}"/>
              </a:ext>
            </a:extLst>
          </p:cNvPr>
          <p:cNvSpPr txBox="1"/>
          <p:nvPr userDrawn="1"/>
        </p:nvSpPr>
        <p:spPr>
          <a:xfrm>
            <a:off x="9497328" y="4502543"/>
            <a:ext cx="1342469" cy="287323"/>
          </a:xfrm>
          <a:prstGeom prst="rect">
            <a:avLst/>
          </a:prstGeom>
          <a:noFill/>
        </p:spPr>
        <p:txBody>
          <a:bodyPr wrap="square" lIns="0" tIns="0" rIns="0" bIns="0" rtlCol="0">
            <a:spAutoFit/>
          </a:bodyPr>
          <a:lstStyle/>
          <a:p>
            <a:r>
              <a:rPr lang="en-US" sz="1867" b="1"/>
              <a:t>Funded by</a:t>
            </a:r>
            <a:endParaRPr lang="en-US" sz="1800" b="1">
              <a:latin typeface="+mn-lt"/>
            </a:endParaRPr>
          </a:p>
        </p:txBody>
      </p:sp>
      <p:pic>
        <p:nvPicPr>
          <p:cNvPr id="32" name="Department for Education Logo" descr="Department for Education Logo">
            <a:extLst>
              <a:ext uri="{FF2B5EF4-FFF2-40B4-BE49-F238E27FC236}">
                <a16:creationId xmlns:a16="http://schemas.microsoft.com/office/drawing/2014/main" id="{27EF105E-98E0-EB4D-95F4-7A02D55BB29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3208" r="-333" b="-4585"/>
          <a:stretch/>
        </p:blipFill>
        <p:spPr>
          <a:xfrm>
            <a:off x="9456375" y="4900915"/>
            <a:ext cx="1728191" cy="1059213"/>
          </a:xfrm>
          <a:prstGeom prst="rect">
            <a:avLst/>
          </a:prstGeom>
        </p:spPr>
      </p:pic>
      <p:pic>
        <p:nvPicPr>
          <p:cNvPr id="21" name="ETF LOGO">
            <a:extLst>
              <a:ext uri="{FF2B5EF4-FFF2-40B4-BE49-F238E27FC236}">
                <a16:creationId xmlns:a16="http://schemas.microsoft.com/office/drawing/2014/main" id="{D06A0C1B-3147-4048-8E8F-F39233543BE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5362" y="385111"/>
            <a:ext cx="1189916" cy="629956"/>
          </a:xfrm>
          <a:prstGeom prst="rect">
            <a:avLst/>
          </a:prstGeom>
        </p:spPr>
      </p:pic>
      <p:pic>
        <p:nvPicPr>
          <p:cNvPr id="29" name="CFEM WORDING LOGO" descr="Centres for Excellence in Maths">
            <a:extLst>
              <a:ext uri="{FF2B5EF4-FFF2-40B4-BE49-F238E27FC236}">
                <a16:creationId xmlns:a16="http://schemas.microsoft.com/office/drawing/2014/main" id="{408C983E-D368-784B-A9DA-31ADF27948C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
        <p:nvSpPr>
          <p:cNvPr id="30" name="Rectangle 29">
            <a:extLst>
              <a:ext uri="{FF2B5EF4-FFF2-40B4-BE49-F238E27FC236}">
                <a16:creationId xmlns:a16="http://schemas.microsoft.com/office/drawing/2014/main" id="{F3FC3C03-2C08-4D4E-AF43-CDA11EECC52C}"/>
              </a:ext>
            </a:extLst>
          </p:cNvPr>
          <p:cNvSpPr/>
          <p:nvPr userDrawn="1"/>
        </p:nvSpPr>
        <p:spPr>
          <a:xfrm>
            <a:off x="9936427" y="356659"/>
            <a:ext cx="1871573" cy="67207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b="1">
                <a:solidFill>
                  <a:schemeClr val="tx1"/>
                </a:solidFill>
              </a:rPr>
              <a:t>DELETE</a:t>
            </a:r>
            <a:r>
              <a:rPr lang="en-US" sz="933">
                <a:solidFill>
                  <a:schemeClr val="tx1"/>
                </a:solidFill>
              </a:rPr>
              <a:t> THIS BOX IN </a:t>
            </a:r>
            <a:br>
              <a:rPr lang="en-US" sz="933">
                <a:solidFill>
                  <a:schemeClr val="tx1"/>
                </a:solidFill>
              </a:rPr>
            </a:br>
            <a:r>
              <a:rPr lang="en-US" sz="933">
                <a:solidFill>
                  <a:schemeClr val="tx1"/>
                </a:solidFill>
              </a:rPr>
              <a:t>THE MASTER TEMPLATE AND REPLACE WITH </a:t>
            </a:r>
            <a:br>
              <a:rPr lang="en-US" sz="933">
                <a:solidFill>
                  <a:schemeClr val="tx1"/>
                </a:solidFill>
              </a:rPr>
            </a:br>
            <a:r>
              <a:rPr lang="en-US" sz="933">
                <a:solidFill>
                  <a:schemeClr val="tx1"/>
                </a:solidFill>
              </a:rPr>
              <a:t>YOUR LOGO</a:t>
            </a:r>
          </a:p>
        </p:txBody>
      </p:sp>
      <p:pic>
        <p:nvPicPr>
          <p:cNvPr id="31" name="ETF LOGO">
            <a:extLst>
              <a:ext uri="{FF2B5EF4-FFF2-40B4-BE49-F238E27FC236}">
                <a16:creationId xmlns:a16="http://schemas.microsoft.com/office/drawing/2014/main" id="{35F37DD2-3B24-7D42-9F02-210F8CE209A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335362" y="396829"/>
            <a:ext cx="1189913" cy="629955"/>
          </a:xfrm>
          <a:prstGeom prst="rect">
            <a:avLst/>
          </a:prstGeom>
        </p:spPr>
      </p:pic>
    </p:spTree>
    <p:extLst>
      <p:ext uri="{BB962C8B-B14F-4D97-AF65-F5344CB8AC3E}">
        <p14:creationId xmlns:p14="http://schemas.microsoft.com/office/powerpoint/2010/main" val="16600988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Thank You">
    <p:bg>
      <p:bgPr>
        <a:solidFill>
          <a:srgbClr val="BE0064"/>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C17D29-52BB-2241-B274-3F3F798A9901}"/>
              </a:ext>
              <a:ext uri="{C183D7F6-B498-43B3-948B-1728B52AA6E4}">
                <adec:decorative xmlns:adec="http://schemas.microsoft.com/office/drawing/2017/decorative" val="1"/>
              </a:ext>
            </a:extLst>
          </p:cNvPr>
          <p:cNvSpPr/>
          <p:nvPr userDrawn="1"/>
        </p:nvSpPr>
        <p:spPr>
          <a:xfrm>
            <a:off x="3259895" y="1929019"/>
            <a:ext cx="8548103" cy="2136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bIns="96000" rtlCol="0" anchor="ctr"/>
          <a:lstStyle/>
          <a:p>
            <a:pPr algn="l">
              <a:lnSpc>
                <a:spcPts val="6000"/>
              </a:lnSpc>
            </a:pPr>
            <a:endParaRPr lang="en-GB" sz="6000" b="0"/>
          </a:p>
        </p:txBody>
      </p:sp>
      <p:sp>
        <p:nvSpPr>
          <p:cNvPr id="14" name="Thankyou">
            <a:extLst>
              <a:ext uri="{FF2B5EF4-FFF2-40B4-BE49-F238E27FC236}">
                <a16:creationId xmlns:a16="http://schemas.microsoft.com/office/drawing/2014/main" id="{39DD1C26-CF87-954C-B737-FE16DBDE23F4}"/>
              </a:ext>
              <a:ext uri="{C183D7F6-B498-43B3-948B-1728B52AA6E4}">
                <adec:decorative xmlns:adec="http://schemas.microsoft.com/office/drawing/2017/decorative" val="0"/>
              </a:ext>
            </a:extLst>
          </p:cNvPr>
          <p:cNvSpPr/>
          <p:nvPr userDrawn="1"/>
        </p:nvSpPr>
        <p:spPr>
          <a:xfrm>
            <a:off x="3297996" y="1929019"/>
            <a:ext cx="6215217" cy="2136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bIns="96000" rtlCol="0" anchor="ctr"/>
          <a:lstStyle/>
          <a:p>
            <a:pPr algn="l">
              <a:lnSpc>
                <a:spcPts val="6000"/>
              </a:lnSpc>
            </a:pPr>
            <a:r>
              <a:rPr lang="en-GB" sz="7200" b="1"/>
              <a:t>Thank you</a:t>
            </a:r>
            <a:endParaRPr lang="en-GB" sz="7200" b="1" baseline="0"/>
          </a:p>
          <a:p>
            <a:pPr algn="l">
              <a:lnSpc>
                <a:spcPts val="6000"/>
              </a:lnSpc>
            </a:pPr>
            <a:r>
              <a:rPr lang="en-GB" sz="6000" b="0" baseline="0"/>
              <a:t>Any Questions?</a:t>
            </a:r>
            <a:endParaRPr lang="en-GB" sz="6000" b="0"/>
          </a:p>
        </p:txBody>
      </p:sp>
      <p:sp>
        <p:nvSpPr>
          <p:cNvPr id="15" name="Rectangle 14">
            <a:extLst>
              <a:ext uri="{FF2B5EF4-FFF2-40B4-BE49-F238E27FC236}">
                <a16:creationId xmlns:a16="http://schemas.microsoft.com/office/drawing/2014/main" id="{EB58F959-6342-2744-9401-D63ACEDD8DD0}"/>
              </a:ext>
              <a:ext uri="{C183D7F6-B498-43B3-948B-1728B52AA6E4}">
                <adec:decorative xmlns:adec="http://schemas.microsoft.com/office/drawing/2017/decorative" val="1"/>
              </a:ext>
            </a:extLst>
          </p:cNvPr>
          <p:cNvSpPr/>
          <p:nvPr userDrawn="1"/>
        </p:nvSpPr>
        <p:spPr>
          <a:xfrm>
            <a:off x="3273591" y="4344000"/>
            <a:ext cx="8534407" cy="2136480"/>
          </a:xfrm>
          <a:prstGeom prst="rect">
            <a:avLst/>
          </a:prstGeom>
          <a:ln>
            <a:noFill/>
          </a:ln>
        </p:spPr>
        <p:style>
          <a:lnRef idx="2">
            <a:schemeClr val="dk1"/>
          </a:lnRef>
          <a:fillRef idx="1">
            <a:schemeClr val="lt1"/>
          </a:fillRef>
          <a:effectRef idx="0">
            <a:schemeClr val="dk1"/>
          </a:effectRef>
          <a:fontRef idx="minor">
            <a:schemeClr val="dk1"/>
          </a:fontRef>
        </p:style>
        <p:txBody>
          <a:bodyPr lIns="192000" tIns="192000" bIns="96000" rtlCol="0" anchor="ctr"/>
          <a:lstStyle/>
          <a:p>
            <a:pPr algn="l">
              <a:lnSpc>
                <a:spcPts val="6000"/>
              </a:lnSpc>
            </a:pPr>
            <a:endParaRPr lang="en-GB" sz="6000" b="0"/>
          </a:p>
        </p:txBody>
      </p:sp>
      <p:sp>
        <p:nvSpPr>
          <p:cNvPr id="16" name="TextBox 15">
            <a:extLst>
              <a:ext uri="{FF2B5EF4-FFF2-40B4-BE49-F238E27FC236}">
                <a16:creationId xmlns:a16="http://schemas.microsoft.com/office/drawing/2014/main" id="{375ACED7-1F64-E34E-BC6F-E62AE2F491E2}"/>
              </a:ext>
            </a:extLst>
          </p:cNvPr>
          <p:cNvSpPr txBox="1"/>
          <p:nvPr userDrawn="1"/>
        </p:nvSpPr>
        <p:spPr>
          <a:xfrm>
            <a:off x="3503712" y="4443329"/>
            <a:ext cx="2400267" cy="287323"/>
          </a:xfrm>
          <a:prstGeom prst="rect">
            <a:avLst/>
          </a:prstGeom>
          <a:noFill/>
        </p:spPr>
        <p:txBody>
          <a:bodyPr wrap="square" lIns="0" tIns="0" rIns="0" bIns="0" rtlCol="0">
            <a:spAutoFit/>
          </a:bodyPr>
          <a:lstStyle/>
          <a:p>
            <a:r>
              <a:rPr lang="en-US" sz="1867" b="1"/>
              <a:t>Our Partners</a:t>
            </a:r>
            <a:endParaRPr lang="en-US" sz="180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7B7C80FE-9B59-9D44-B497-716E44144D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07702" y="4789803"/>
            <a:ext cx="5088565" cy="1383528"/>
          </a:xfrm>
          <a:prstGeom prst="rect">
            <a:avLst/>
          </a:prstGeom>
        </p:spPr>
      </p:pic>
      <p:sp>
        <p:nvSpPr>
          <p:cNvPr id="18" name="TextBox 17">
            <a:extLst>
              <a:ext uri="{FF2B5EF4-FFF2-40B4-BE49-F238E27FC236}">
                <a16:creationId xmlns:a16="http://schemas.microsoft.com/office/drawing/2014/main" id="{952E6E83-0FF5-8043-A745-0C7E41CF6CF9}"/>
              </a:ext>
            </a:extLst>
          </p:cNvPr>
          <p:cNvSpPr txBox="1"/>
          <p:nvPr userDrawn="1"/>
        </p:nvSpPr>
        <p:spPr>
          <a:xfrm>
            <a:off x="3503712" y="6229366"/>
            <a:ext cx="6048672" cy="246221"/>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933" kern="1200">
                <a:solidFill>
                  <a:schemeClr val="tx1"/>
                </a:solidFill>
                <a:effectLst/>
                <a:latin typeface="+mn-lt"/>
                <a:ea typeface="+mn-ea"/>
                <a:cs typeface="+mn-cs"/>
              </a:rPr>
              <a:t>Working in partnership with the Education and Training Foundation to deliver this programme</a:t>
            </a:r>
          </a:p>
          <a:p>
            <a:endParaRPr lang="en-US" sz="667"/>
          </a:p>
        </p:txBody>
      </p:sp>
      <p:sp>
        <p:nvSpPr>
          <p:cNvPr id="19" name="TextBox 18">
            <a:extLst>
              <a:ext uri="{FF2B5EF4-FFF2-40B4-BE49-F238E27FC236}">
                <a16:creationId xmlns:a16="http://schemas.microsoft.com/office/drawing/2014/main" id="{E8443A9E-34B4-D44A-A872-454E62416950}"/>
              </a:ext>
            </a:extLst>
          </p:cNvPr>
          <p:cNvSpPr txBox="1"/>
          <p:nvPr userDrawn="1"/>
        </p:nvSpPr>
        <p:spPr>
          <a:xfrm>
            <a:off x="9497328" y="4502543"/>
            <a:ext cx="1342469" cy="287323"/>
          </a:xfrm>
          <a:prstGeom prst="rect">
            <a:avLst/>
          </a:prstGeom>
          <a:noFill/>
        </p:spPr>
        <p:txBody>
          <a:bodyPr wrap="square" lIns="0" tIns="0" rIns="0" bIns="0" rtlCol="0">
            <a:spAutoFit/>
          </a:bodyPr>
          <a:lstStyle/>
          <a:p>
            <a:r>
              <a:rPr lang="en-US" sz="1867" b="1"/>
              <a:t>Funded by</a:t>
            </a:r>
            <a:endParaRPr lang="en-US" sz="1800" b="1">
              <a:latin typeface="+mn-lt"/>
            </a:endParaRPr>
          </a:p>
        </p:txBody>
      </p:sp>
      <p:pic>
        <p:nvPicPr>
          <p:cNvPr id="31" name="Department for Education Logo" descr="Department for Education Logo">
            <a:extLst>
              <a:ext uri="{FF2B5EF4-FFF2-40B4-BE49-F238E27FC236}">
                <a16:creationId xmlns:a16="http://schemas.microsoft.com/office/drawing/2014/main" id="{8FE82328-A1A2-D94B-B431-3EA85649142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3208" r="-333" b="-4585"/>
          <a:stretch/>
        </p:blipFill>
        <p:spPr>
          <a:xfrm>
            <a:off x="9456375" y="4900915"/>
            <a:ext cx="1728191" cy="1059213"/>
          </a:xfrm>
          <a:prstGeom prst="rect">
            <a:avLst/>
          </a:prstGeom>
        </p:spPr>
      </p:pic>
      <p:pic>
        <p:nvPicPr>
          <p:cNvPr id="21" name="ETF LOGO">
            <a:extLst>
              <a:ext uri="{FF2B5EF4-FFF2-40B4-BE49-F238E27FC236}">
                <a16:creationId xmlns:a16="http://schemas.microsoft.com/office/drawing/2014/main" id="{EB91C14C-89E9-374F-B856-2A26A9116FA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5362" y="385111"/>
            <a:ext cx="1189916" cy="629955"/>
          </a:xfrm>
          <a:prstGeom prst="rect">
            <a:avLst/>
          </a:prstGeom>
        </p:spPr>
      </p:pic>
      <p:pic>
        <p:nvPicPr>
          <p:cNvPr id="29" name="CFEM WORDING LOGO" descr="Centres for Excellence in Maths">
            <a:extLst>
              <a:ext uri="{FF2B5EF4-FFF2-40B4-BE49-F238E27FC236}">
                <a16:creationId xmlns:a16="http://schemas.microsoft.com/office/drawing/2014/main" id="{ABAAA97E-B570-9245-B4D6-4F5CFE3CAA8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Tree>
    <p:extLst>
      <p:ext uri="{BB962C8B-B14F-4D97-AF65-F5344CB8AC3E}">
        <p14:creationId xmlns:p14="http://schemas.microsoft.com/office/powerpoint/2010/main" val="4171359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Thank You">
    <p:bg>
      <p:bgPr>
        <a:solidFill>
          <a:srgbClr val="0071F8"/>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F899F0-77F9-B84C-AE08-11843E86862C}"/>
              </a:ext>
              <a:ext uri="{C183D7F6-B498-43B3-948B-1728B52AA6E4}">
                <adec:decorative xmlns:adec="http://schemas.microsoft.com/office/drawing/2017/decorative" val="1"/>
              </a:ext>
            </a:extLst>
          </p:cNvPr>
          <p:cNvSpPr/>
          <p:nvPr userDrawn="1"/>
        </p:nvSpPr>
        <p:spPr>
          <a:xfrm>
            <a:off x="3259895" y="1929019"/>
            <a:ext cx="8548103" cy="2136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bIns="96000" rtlCol="0" anchor="ctr"/>
          <a:lstStyle/>
          <a:p>
            <a:pPr algn="l">
              <a:lnSpc>
                <a:spcPts val="6000"/>
              </a:lnSpc>
            </a:pPr>
            <a:endParaRPr lang="en-GB" sz="6000" b="0"/>
          </a:p>
        </p:txBody>
      </p:sp>
      <p:sp>
        <p:nvSpPr>
          <p:cNvPr id="14" name="Thankyou">
            <a:extLst>
              <a:ext uri="{FF2B5EF4-FFF2-40B4-BE49-F238E27FC236}">
                <a16:creationId xmlns:a16="http://schemas.microsoft.com/office/drawing/2014/main" id="{2E3035D1-32CF-AD4B-9FCD-EE792E18C96A}"/>
              </a:ext>
              <a:ext uri="{C183D7F6-B498-43B3-948B-1728B52AA6E4}">
                <adec:decorative xmlns:adec="http://schemas.microsoft.com/office/drawing/2017/decorative" val="0"/>
              </a:ext>
            </a:extLst>
          </p:cNvPr>
          <p:cNvSpPr/>
          <p:nvPr userDrawn="1"/>
        </p:nvSpPr>
        <p:spPr>
          <a:xfrm>
            <a:off x="3297996" y="1929019"/>
            <a:ext cx="6215217" cy="2136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bIns="96000" rtlCol="0" anchor="ctr"/>
          <a:lstStyle/>
          <a:p>
            <a:pPr algn="l">
              <a:lnSpc>
                <a:spcPts val="6000"/>
              </a:lnSpc>
            </a:pPr>
            <a:r>
              <a:rPr lang="en-GB" sz="7200" b="1"/>
              <a:t>Thank you</a:t>
            </a:r>
            <a:endParaRPr lang="en-GB" sz="7200" b="1" baseline="0"/>
          </a:p>
          <a:p>
            <a:pPr algn="l">
              <a:lnSpc>
                <a:spcPts val="6000"/>
              </a:lnSpc>
            </a:pPr>
            <a:r>
              <a:rPr lang="en-GB" sz="6000" b="0" baseline="0"/>
              <a:t>Any Questions?</a:t>
            </a:r>
            <a:endParaRPr lang="en-GB" sz="6000" b="0"/>
          </a:p>
        </p:txBody>
      </p:sp>
      <p:sp>
        <p:nvSpPr>
          <p:cNvPr id="15" name="Rectangle 14">
            <a:extLst>
              <a:ext uri="{FF2B5EF4-FFF2-40B4-BE49-F238E27FC236}">
                <a16:creationId xmlns:a16="http://schemas.microsoft.com/office/drawing/2014/main" id="{CC5BCE42-B9F8-E94F-B3C8-4C590380777C}"/>
              </a:ext>
              <a:ext uri="{C183D7F6-B498-43B3-948B-1728B52AA6E4}">
                <adec:decorative xmlns:adec="http://schemas.microsoft.com/office/drawing/2017/decorative" val="1"/>
              </a:ext>
            </a:extLst>
          </p:cNvPr>
          <p:cNvSpPr/>
          <p:nvPr userDrawn="1"/>
        </p:nvSpPr>
        <p:spPr>
          <a:xfrm>
            <a:off x="3273591" y="4344000"/>
            <a:ext cx="8534407" cy="2136480"/>
          </a:xfrm>
          <a:prstGeom prst="rect">
            <a:avLst/>
          </a:prstGeom>
          <a:ln>
            <a:noFill/>
          </a:ln>
        </p:spPr>
        <p:style>
          <a:lnRef idx="2">
            <a:schemeClr val="dk1"/>
          </a:lnRef>
          <a:fillRef idx="1">
            <a:schemeClr val="lt1"/>
          </a:fillRef>
          <a:effectRef idx="0">
            <a:schemeClr val="dk1"/>
          </a:effectRef>
          <a:fontRef idx="minor">
            <a:schemeClr val="dk1"/>
          </a:fontRef>
        </p:style>
        <p:txBody>
          <a:bodyPr lIns="192000" tIns="192000" bIns="96000" rtlCol="0" anchor="ctr"/>
          <a:lstStyle/>
          <a:p>
            <a:pPr algn="l">
              <a:lnSpc>
                <a:spcPts val="6000"/>
              </a:lnSpc>
            </a:pPr>
            <a:endParaRPr lang="en-GB" sz="6000" b="0"/>
          </a:p>
        </p:txBody>
      </p:sp>
      <p:sp>
        <p:nvSpPr>
          <p:cNvPr id="16" name="TextBox 15">
            <a:extLst>
              <a:ext uri="{FF2B5EF4-FFF2-40B4-BE49-F238E27FC236}">
                <a16:creationId xmlns:a16="http://schemas.microsoft.com/office/drawing/2014/main" id="{4C13A64D-246E-0749-A5F5-59E9DD2DB4DD}"/>
              </a:ext>
            </a:extLst>
          </p:cNvPr>
          <p:cNvSpPr txBox="1"/>
          <p:nvPr userDrawn="1"/>
        </p:nvSpPr>
        <p:spPr>
          <a:xfrm>
            <a:off x="3503712" y="4443329"/>
            <a:ext cx="2400267" cy="287323"/>
          </a:xfrm>
          <a:prstGeom prst="rect">
            <a:avLst/>
          </a:prstGeom>
          <a:noFill/>
        </p:spPr>
        <p:txBody>
          <a:bodyPr wrap="square" lIns="0" tIns="0" rIns="0" bIns="0" rtlCol="0">
            <a:spAutoFit/>
          </a:bodyPr>
          <a:lstStyle/>
          <a:p>
            <a:r>
              <a:rPr lang="en-US" sz="1867" b="1"/>
              <a:t>Our Partners</a:t>
            </a:r>
            <a:endParaRPr lang="en-US" sz="180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0847CF47-2DEF-F24B-8452-BB63999050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07702" y="4789803"/>
            <a:ext cx="5088565" cy="1383528"/>
          </a:xfrm>
          <a:prstGeom prst="rect">
            <a:avLst/>
          </a:prstGeom>
        </p:spPr>
      </p:pic>
      <p:sp>
        <p:nvSpPr>
          <p:cNvPr id="18" name="TextBox 17">
            <a:extLst>
              <a:ext uri="{FF2B5EF4-FFF2-40B4-BE49-F238E27FC236}">
                <a16:creationId xmlns:a16="http://schemas.microsoft.com/office/drawing/2014/main" id="{A468A4B0-06EB-4E4E-BF58-8C634587FE63}"/>
              </a:ext>
            </a:extLst>
          </p:cNvPr>
          <p:cNvSpPr txBox="1"/>
          <p:nvPr userDrawn="1"/>
        </p:nvSpPr>
        <p:spPr>
          <a:xfrm>
            <a:off x="3503712" y="6229366"/>
            <a:ext cx="6048672" cy="246221"/>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933" kern="1200">
                <a:solidFill>
                  <a:schemeClr val="tx1"/>
                </a:solidFill>
                <a:effectLst/>
                <a:latin typeface="+mn-lt"/>
                <a:ea typeface="+mn-ea"/>
                <a:cs typeface="+mn-cs"/>
              </a:rPr>
              <a:t>Working in partnership with the Education and Training Foundation to deliver this programme</a:t>
            </a:r>
          </a:p>
          <a:p>
            <a:endParaRPr lang="en-US" sz="667"/>
          </a:p>
        </p:txBody>
      </p:sp>
      <p:sp>
        <p:nvSpPr>
          <p:cNvPr id="19" name="TextBox 18">
            <a:extLst>
              <a:ext uri="{FF2B5EF4-FFF2-40B4-BE49-F238E27FC236}">
                <a16:creationId xmlns:a16="http://schemas.microsoft.com/office/drawing/2014/main" id="{99B099CA-CEC7-B549-9145-640303F88DF1}"/>
              </a:ext>
            </a:extLst>
          </p:cNvPr>
          <p:cNvSpPr txBox="1"/>
          <p:nvPr userDrawn="1"/>
        </p:nvSpPr>
        <p:spPr>
          <a:xfrm>
            <a:off x="9497328" y="4502543"/>
            <a:ext cx="1342469" cy="287323"/>
          </a:xfrm>
          <a:prstGeom prst="rect">
            <a:avLst/>
          </a:prstGeom>
          <a:noFill/>
        </p:spPr>
        <p:txBody>
          <a:bodyPr wrap="square" lIns="0" tIns="0" rIns="0" bIns="0" rtlCol="0">
            <a:spAutoFit/>
          </a:bodyPr>
          <a:lstStyle/>
          <a:p>
            <a:r>
              <a:rPr lang="en-US" sz="1867" b="1"/>
              <a:t>Funded by</a:t>
            </a:r>
            <a:endParaRPr lang="en-US" sz="1800" b="1">
              <a:latin typeface="+mn-lt"/>
            </a:endParaRPr>
          </a:p>
        </p:txBody>
      </p:sp>
      <p:pic>
        <p:nvPicPr>
          <p:cNvPr id="22" name="CFEM WORDING LOGO" descr="Centres for Excellence in Maths">
            <a:extLst>
              <a:ext uri="{FF2B5EF4-FFF2-40B4-BE49-F238E27FC236}">
                <a16:creationId xmlns:a16="http://schemas.microsoft.com/office/drawing/2014/main" id="{33A3875D-1869-C345-85FB-FCC2224AA5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
        <p:nvSpPr>
          <p:cNvPr id="23" name="Rectangle 22">
            <a:extLst>
              <a:ext uri="{FF2B5EF4-FFF2-40B4-BE49-F238E27FC236}">
                <a16:creationId xmlns:a16="http://schemas.microsoft.com/office/drawing/2014/main" id="{3D6F7490-45EF-AE4F-B8D5-B9EF894677C6}"/>
              </a:ext>
            </a:extLst>
          </p:cNvPr>
          <p:cNvSpPr/>
          <p:nvPr userDrawn="1"/>
        </p:nvSpPr>
        <p:spPr>
          <a:xfrm>
            <a:off x="9936427" y="356659"/>
            <a:ext cx="1871573" cy="67207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b="1">
                <a:solidFill>
                  <a:schemeClr val="tx1"/>
                </a:solidFill>
              </a:rPr>
              <a:t>DELETE</a:t>
            </a:r>
            <a:r>
              <a:rPr lang="en-US" sz="933">
                <a:solidFill>
                  <a:schemeClr val="tx1"/>
                </a:solidFill>
              </a:rPr>
              <a:t> THIS BOX IN </a:t>
            </a:r>
            <a:br>
              <a:rPr lang="en-US" sz="933">
                <a:solidFill>
                  <a:schemeClr val="tx1"/>
                </a:solidFill>
              </a:rPr>
            </a:br>
            <a:r>
              <a:rPr lang="en-US" sz="933">
                <a:solidFill>
                  <a:schemeClr val="tx1"/>
                </a:solidFill>
              </a:rPr>
              <a:t>THE MASTER TEMPLATE AND REPLACE WITH </a:t>
            </a:r>
            <a:br>
              <a:rPr lang="en-US" sz="933">
                <a:solidFill>
                  <a:schemeClr val="tx1"/>
                </a:solidFill>
              </a:rPr>
            </a:br>
            <a:r>
              <a:rPr lang="en-US" sz="933">
                <a:solidFill>
                  <a:schemeClr val="tx1"/>
                </a:solidFill>
              </a:rPr>
              <a:t>YOUR LOGO</a:t>
            </a:r>
          </a:p>
        </p:txBody>
      </p:sp>
      <p:pic>
        <p:nvPicPr>
          <p:cNvPr id="24" name="Department for Education Logo" descr="Department for Education Logo">
            <a:extLst>
              <a:ext uri="{FF2B5EF4-FFF2-40B4-BE49-F238E27FC236}">
                <a16:creationId xmlns:a16="http://schemas.microsoft.com/office/drawing/2014/main" id="{95F6782D-4D3B-384B-B3D4-4323FA4ADC7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3208" r="-333" b="-4585"/>
          <a:stretch/>
        </p:blipFill>
        <p:spPr>
          <a:xfrm>
            <a:off x="9456375" y="4900915"/>
            <a:ext cx="1728191" cy="1059213"/>
          </a:xfrm>
          <a:prstGeom prst="rect">
            <a:avLst/>
          </a:prstGeom>
        </p:spPr>
      </p:pic>
      <p:pic>
        <p:nvPicPr>
          <p:cNvPr id="20" name="Logo">
            <a:extLst>
              <a:ext uri="{FF2B5EF4-FFF2-40B4-BE49-F238E27FC236}">
                <a16:creationId xmlns:a16="http://schemas.microsoft.com/office/drawing/2014/main" id="{59CEE586-3DE1-384A-9908-D6E62A5FCF8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335362" y="385111"/>
            <a:ext cx="1189916" cy="629955"/>
          </a:xfrm>
          <a:prstGeom prst="rect">
            <a:avLst/>
          </a:prstGeom>
        </p:spPr>
      </p:pic>
    </p:spTree>
    <p:extLst>
      <p:ext uri="{BB962C8B-B14F-4D97-AF65-F5344CB8AC3E}">
        <p14:creationId xmlns:p14="http://schemas.microsoft.com/office/powerpoint/2010/main" val="1932610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Thank You">
    <p:bg>
      <p:bgPr>
        <a:solidFill>
          <a:srgbClr val="008556"/>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3234B8-B37D-4241-AE0F-532CDAA2273A}"/>
              </a:ext>
              <a:ext uri="{C183D7F6-B498-43B3-948B-1728B52AA6E4}">
                <adec:decorative xmlns:adec="http://schemas.microsoft.com/office/drawing/2017/decorative" val="1"/>
              </a:ext>
            </a:extLst>
          </p:cNvPr>
          <p:cNvSpPr/>
          <p:nvPr userDrawn="1"/>
        </p:nvSpPr>
        <p:spPr>
          <a:xfrm>
            <a:off x="3259895" y="1929019"/>
            <a:ext cx="8548103" cy="2136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bIns="96000" rtlCol="0" anchor="ctr"/>
          <a:lstStyle/>
          <a:p>
            <a:pPr algn="l">
              <a:lnSpc>
                <a:spcPts val="6000"/>
              </a:lnSpc>
            </a:pPr>
            <a:endParaRPr lang="en-GB" sz="6000" b="0"/>
          </a:p>
        </p:txBody>
      </p:sp>
      <p:sp>
        <p:nvSpPr>
          <p:cNvPr id="12" name="Thankyou">
            <a:extLst>
              <a:ext uri="{FF2B5EF4-FFF2-40B4-BE49-F238E27FC236}">
                <a16:creationId xmlns:a16="http://schemas.microsoft.com/office/drawing/2014/main" id="{07CF1C30-CF88-B74B-97E8-A2AB116EDF6D}"/>
              </a:ext>
              <a:ext uri="{C183D7F6-B498-43B3-948B-1728B52AA6E4}">
                <adec:decorative xmlns:adec="http://schemas.microsoft.com/office/drawing/2017/decorative" val="0"/>
              </a:ext>
            </a:extLst>
          </p:cNvPr>
          <p:cNvSpPr/>
          <p:nvPr userDrawn="1"/>
        </p:nvSpPr>
        <p:spPr>
          <a:xfrm>
            <a:off x="3297996" y="1929019"/>
            <a:ext cx="6215217" cy="2136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192000" bIns="96000" rtlCol="0" anchor="ctr"/>
          <a:lstStyle/>
          <a:p>
            <a:pPr algn="l">
              <a:lnSpc>
                <a:spcPts val="6000"/>
              </a:lnSpc>
            </a:pPr>
            <a:r>
              <a:rPr lang="en-GB" sz="7200" b="1"/>
              <a:t>Thank you</a:t>
            </a:r>
            <a:endParaRPr lang="en-GB" sz="7200" b="1" baseline="0"/>
          </a:p>
          <a:p>
            <a:pPr algn="l">
              <a:lnSpc>
                <a:spcPts val="6000"/>
              </a:lnSpc>
            </a:pPr>
            <a:r>
              <a:rPr lang="en-GB" sz="6000" b="0" baseline="0"/>
              <a:t>Any Questions?</a:t>
            </a:r>
            <a:endParaRPr lang="en-GB" sz="6000" b="0"/>
          </a:p>
        </p:txBody>
      </p:sp>
      <p:sp>
        <p:nvSpPr>
          <p:cNvPr id="16" name="Rectangle 15">
            <a:extLst>
              <a:ext uri="{FF2B5EF4-FFF2-40B4-BE49-F238E27FC236}">
                <a16:creationId xmlns:a16="http://schemas.microsoft.com/office/drawing/2014/main" id="{5B1DD1CB-2AAD-B449-99D9-6D8DD4D1CD52}"/>
              </a:ext>
              <a:ext uri="{C183D7F6-B498-43B3-948B-1728B52AA6E4}">
                <adec:decorative xmlns:adec="http://schemas.microsoft.com/office/drawing/2017/decorative" val="1"/>
              </a:ext>
            </a:extLst>
          </p:cNvPr>
          <p:cNvSpPr/>
          <p:nvPr userDrawn="1"/>
        </p:nvSpPr>
        <p:spPr>
          <a:xfrm>
            <a:off x="3273591" y="4344000"/>
            <a:ext cx="8534407" cy="2136480"/>
          </a:xfrm>
          <a:prstGeom prst="rect">
            <a:avLst/>
          </a:prstGeom>
          <a:ln>
            <a:noFill/>
          </a:ln>
        </p:spPr>
        <p:style>
          <a:lnRef idx="2">
            <a:schemeClr val="dk1"/>
          </a:lnRef>
          <a:fillRef idx="1">
            <a:schemeClr val="lt1"/>
          </a:fillRef>
          <a:effectRef idx="0">
            <a:schemeClr val="dk1"/>
          </a:effectRef>
          <a:fontRef idx="minor">
            <a:schemeClr val="dk1"/>
          </a:fontRef>
        </p:style>
        <p:txBody>
          <a:bodyPr lIns="192000" tIns="192000" bIns="96000" rtlCol="0" anchor="ctr"/>
          <a:lstStyle/>
          <a:p>
            <a:pPr algn="l">
              <a:lnSpc>
                <a:spcPts val="6000"/>
              </a:lnSpc>
            </a:pPr>
            <a:endParaRPr lang="en-GB" sz="6000" b="0"/>
          </a:p>
        </p:txBody>
      </p:sp>
      <p:sp>
        <p:nvSpPr>
          <p:cNvPr id="17" name="TextBox 16">
            <a:extLst>
              <a:ext uri="{FF2B5EF4-FFF2-40B4-BE49-F238E27FC236}">
                <a16:creationId xmlns:a16="http://schemas.microsoft.com/office/drawing/2014/main" id="{A02A822D-0A3A-E74C-8A8C-CFCCB4385565}"/>
              </a:ext>
            </a:extLst>
          </p:cNvPr>
          <p:cNvSpPr txBox="1"/>
          <p:nvPr userDrawn="1"/>
        </p:nvSpPr>
        <p:spPr>
          <a:xfrm>
            <a:off x="3503712" y="4443329"/>
            <a:ext cx="2400267" cy="287323"/>
          </a:xfrm>
          <a:prstGeom prst="rect">
            <a:avLst/>
          </a:prstGeom>
          <a:noFill/>
        </p:spPr>
        <p:txBody>
          <a:bodyPr wrap="square" lIns="0" tIns="0" rIns="0" bIns="0" rtlCol="0">
            <a:spAutoFit/>
          </a:bodyPr>
          <a:lstStyle/>
          <a:p>
            <a:r>
              <a:rPr lang="en-US" sz="1867" b="1"/>
              <a:t>Our Partners</a:t>
            </a:r>
            <a:endParaRPr lang="en-US" sz="1800" b="1">
              <a:latin typeface="+mn-lt"/>
            </a:endParaRPr>
          </a:p>
        </p:txBody>
      </p:sp>
      <p:pic>
        <p:nvPicPr>
          <p:cNvPr id="18" name="PARTNER LOGOS" descr="Association of Colleges&#10;&#10;The Behavioural Insights Team&#10;&#10;EEDI&#10;&#10;Pearson&#10;&#10;Touch Consulting&#10;&#10;University of Nottingham">
            <a:extLst>
              <a:ext uri="{FF2B5EF4-FFF2-40B4-BE49-F238E27FC236}">
                <a16:creationId xmlns:a16="http://schemas.microsoft.com/office/drawing/2014/main" id="{F329365F-1813-F241-8274-2A4A93E9B6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07702" y="4789803"/>
            <a:ext cx="5088565" cy="1383528"/>
          </a:xfrm>
          <a:prstGeom prst="rect">
            <a:avLst/>
          </a:prstGeom>
        </p:spPr>
      </p:pic>
      <p:sp>
        <p:nvSpPr>
          <p:cNvPr id="19" name="TextBox 18">
            <a:extLst>
              <a:ext uri="{FF2B5EF4-FFF2-40B4-BE49-F238E27FC236}">
                <a16:creationId xmlns:a16="http://schemas.microsoft.com/office/drawing/2014/main" id="{DEDFBA46-A12E-EA47-A2B2-003EE6AC9FE2}"/>
              </a:ext>
            </a:extLst>
          </p:cNvPr>
          <p:cNvSpPr txBox="1"/>
          <p:nvPr userDrawn="1"/>
        </p:nvSpPr>
        <p:spPr>
          <a:xfrm>
            <a:off x="3503712" y="6229366"/>
            <a:ext cx="6048672" cy="246221"/>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933" kern="1200">
                <a:solidFill>
                  <a:schemeClr val="tx1"/>
                </a:solidFill>
                <a:effectLst/>
                <a:latin typeface="+mn-lt"/>
                <a:ea typeface="+mn-ea"/>
                <a:cs typeface="+mn-cs"/>
              </a:rPr>
              <a:t>Working in partnership with the Education and Training Foundation to deliver this programme</a:t>
            </a:r>
          </a:p>
          <a:p>
            <a:endParaRPr lang="en-US" sz="667"/>
          </a:p>
        </p:txBody>
      </p:sp>
      <p:sp>
        <p:nvSpPr>
          <p:cNvPr id="20" name="TextBox 19">
            <a:extLst>
              <a:ext uri="{FF2B5EF4-FFF2-40B4-BE49-F238E27FC236}">
                <a16:creationId xmlns:a16="http://schemas.microsoft.com/office/drawing/2014/main" id="{8F3F0CEB-B340-044A-B5B8-245315016426}"/>
              </a:ext>
            </a:extLst>
          </p:cNvPr>
          <p:cNvSpPr txBox="1"/>
          <p:nvPr userDrawn="1"/>
        </p:nvSpPr>
        <p:spPr>
          <a:xfrm>
            <a:off x="9497328" y="4502543"/>
            <a:ext cx="1342469" cy="287323"/>
          </a:xfrm>
          <a:prstGeom prst="rect">
            <a:avLst/>
          </a:prstGeom>
          <a:noFill/>
        </p:spPr>
        <p:txBody>
          <a:bodyPr wrap="square" lIns="0" tIns="0" rIns="0" bIns="0" rtlCol="0">
            <a:spAutoFit/>
          </a:bodyPr>
          <a:lstStyle/>
          <a:p>
            <a:r>
              <a:rPr lang="en-US" sz="1867" b="1"/>
              <a:t>Funded by</a:t>
            </a:r>
            <a:endParaRPr lang="en-US" sz="1800" b="1">
              <a:latin typeface="+mn-lt"/>
            </a:endParaRPr>
          </a:p>
        </p:txBody>
      </p:sp>
      <p:pic>
        <p:nvPicPr>
          <p:cNvPr id="21" name="Department for Education Logo" descr="Department for Education Logo">
            <a:extLst>
              <a:ext uri="{FF2B5EF4-FFF2-40B4-BE49-F238E27FC236}">
                <a16:creationId xmlns:a16="http://schemas.microsoft.com/office/drawing/2014/main" id="{81BE782C-F35C-1D48-B902-8F802F7F650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3208" r="-333" b="-4585"/>
          <a:stretch/>
        </p:blipFill>
        <p:spPr>
          <a:xfrm>
            <a:off x="9456375" y="4900915"/>
            <a:ext cx="1728191" cy="1059213"/>
          </a:xfrm>
          <a:prstGeom prst="rect">
            <a:avLst/>
          </a:prstGeom>
        </p:spPr>
      </p:pic>
      <p:pic>
        <p:nvPicPr>
          <p:cNvPr id="28" name="ETF LOGO">
            <a:extLst>
              <a:ext uri="{FF2B5EF4-FFF2-40B4-BE49-F238E27FC236}">
                <a16:creationId xmlns:a16="http://schemas.microsoft.com/office/drawing/2014/main" id="{E711DE05-D8C6-A141-89A6-E3658266D28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5364" y="385111"/>
            <a:ext cx="1189913" cy="629955"/>
          </a:xfrm>
          <a:prstGeom prst="rect">
            <a:avLst/>
          </a:prstGeom>
        </p:spPr>
      </p:pic>
      <p:pic>
        <p:nvPicPr>
          <p:cNvPr id="29" name="CFEM WORDING LOGO" descr="Centres for Excellence in Maths">
            <a:extLst>
              <a:ext uri="{FF2B5EF4-FFF2-40B4-BE49-F238E27FC236}">
                <a16:creationId xmlns:a16="http://schemas.microsoft.com/office/drawing/2014/main" id="{09608EF2-6D51-B34D-8521-A9B27D34F9C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679509" y="388473"/>
            <a:ext cx="2678435" cy="632177"/>
          </a:xfrm>
          <a:prstGeom prst="rect">
            <a:avLst/>
          </a:prstGeom>
        </p:spPr>
      </p:pic>
      <p:sp>
        <p:nvSpPr>
          <p:cNvPr id="30" name="Rectangle 29">
            <a:extLst>
              <a:ext uri="{FF2B5EF4-FFF2-40B4-BE49-F238E27FC236}">
                <a16:creationId xmlns:a16="http://schemas.microsoft.com/office/drawing/2014/main" id="{3E3A16A8-985F-A14E-B243-57CA987AF559}"/>
              </a:ext>
            </a:extLst>
          </p:cNvPr>
          <p:cNvSpPr/>
          <p:nvPr userDrawn="1"/>
        </p:nvSpPr>
        <p:spPr>
          <a:xfrm>
            <a:off x="9936427" y="356659"/>
            <a:ext cx="1871573" cy="672075"/>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b="1">
                <a:solidFill>
                  <a:schemeClr val="tx1"/>
                </a:solidFill>
              </a:rPr>
              <a:t>DELETE</a:t>
            </a:r>
            <a:r>
              <a:rPr lang="en-US" sz="933">
                <a:solidFill>
                  <a:schemeClr val="tx1"/>
                </a:solidFill>
              </a:rPr>
              <a:t> THIS BOX IN </a:t>
            </a:r>
            <a:br>
              <a:rPr lang="en-US" sz="933">
                <a:solidFill>
                  <a:schemeClr val="tx1"/>
                </a:solidFill>
              </a:rPr>
            </a:br>
            <a:r>
              <a:rPr lang="en-US" sz="933">
                <a:solidFill>
                  <a:schemeClr val="tx1"/>
                </a:solidFill>
              </a:rPr>
              <a:t>THE MASTER TEMPLATE AND REPLACE WITH </a:t>
            </a:r>
            <a:br>
              <a:rPr lang="en-US" sz="933">
                <a:solidFill>
                  <a:schemeClr val="tx1"/>
                </a:solidFill>
              </a:rPr>
            </a:br>
            <a:r>
              <a:rPr lang="en-US" sz="933">
                <a:solidFill>
                  <a:schemeClr val="tx1"/>
                </a:solidFill>
              </a:rPr>
              <a:t>YOUR LOGO</a:t>
            </a:r>
          </a:p>
        </p:txBody>
      </p:sp>
    </p:spTree>
    <p:extLst>
      <p:ext uri="{BB962C8B-B14F-4D97-AF65-F5344CB8AC3E}">
        <p14:creationId xmlns:p14="http://schemas.microsoft.com/office/powerpoint/2010/main" val="32393849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lide Option 3 Purpl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D46C3442-E23A-3949-8246-E3651CD0D2FF}"/>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Black Box">
            <a:extLst>
              <a:ext uri="{FF2B5EF4-FFF2-40B4-BE49-F238E27FC236}">
                <a16:creationId xmlns:a16="http://schemas.microsoft.com/office/drawing/2014/main" id="{912AC400-36C5-9F4F-AC69-98285CB4C9E5}"/>
              </a:ext>
              <a:ext uri="{C183D7F6-B498-43B3-948B-1728B52AA6E4}">
                <adec:decorative xmlns:adec="http://schemas.microsoft.com/office/drawing/2017/decorative" val="1"/>
              </a:ext>
            </a:extLst>
          </p:cNvPr>
          <p:cNvSpPr/>
          <p:nvPr userDrawn="1"/>
        </p:nvSpPr>
        <p:spPr>
          <a:xfrm>
            <a:off x="5184960" y="4824000"/>
            <a:ext cx="6623040" cy="1677341"/>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EBC8A8EB-29E0-3442-9837-2C688F18489E}"/>
              </a:ext>
            </a:extLst>
          </p:cNvPr>
          <p:cNvSpPr>
            <a:spLocks noGrp="1"/>
          </p:cNvSpPr>
          <p:nvPr>
            <p:ph type="ctrTitle"/>
          </p:nvPr>
        </p:nvSpPr>
        <p:spPr>
          <a:xfrm>
            <a:off x="5184960" y="2961600"/>
            <a:ext cx="6623040" cy="1656000"/>
          </a:xfrm>
          <a:solidFill>
            <a:srgbClr val="BE0064"/>
          </a:solidFill>
        </p:spPr>
        <p:txBody>
          <a:bodyPr lIns="108000" tIns="136800" rIns="0" bIns="0">
            <a:noAutofit/>
          </a:bodyPr>
          <a:lstStyle>
            <a:lvl1pPr algn="l">
              <a:lnSpc>
                <a:spcPts val="5467"/>
              </a:lnSpc>
              <a:defRPr sz="60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C52D941F-7D66-EA47-AC35-E6B738D480E3}"/>
              </a:ext>
            </a:extLst>
          </p:cNvPr>
          <p:cNvSpPr>
            <a:spLocks noGrp="1"/>
          </p:cNvSpPr>
          <p:nvPr>
            <p:ph type="subTitle" idx="1"/>
          </p:nvPr>
        </p:nvSpPr>
        <p:spPr>
          <a:xfrm>
            <a:off x="5184960" y="4839227"/>
            <a:ext cx="6407315" cy="429203"/>
          </a:xfrm>
          <a:solidFill>
            <a:schemeClr val="tx1"/>
          </a:solidFill>
        </p:spPr>
        <p:txBody>
          <a:bodyPr lIns="108000" tIns="108000" bIns="108000"/>
          <a:lstStyle>
            <a:lvl1pPr marL="0" indent="0" algn="l">
              <a:lnSpc>
                <a:spcPts val="2133"/>
              </a:lnSpc>
              <a:spcBef>
                <a:spcPts val="0"/>
              </a:spcBef>
              <a:buNone/>
              <a:defRPr sz="1800" b="1"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DE56A39-933A-1744-8FEC-293DF967D15B}"/>
              </a:ext>
            </a:extLst>
          </p:cNvPr>
          <p:cNvSpPr>
            <a:spLocks noGrp="1"/>
          </p:cNvSpPr>
          <p:nvPr>
            <p:ph type="body" sz="quarter" idx="14"/>
          </p:nvPr>
        </p:nvSpPr>
        <p:spPr>
          <a:xfrm>
            <a:off x="5184960" y="5268429"/>
            <a:ext cx="6407315" cy="464827"/>
          </a:xfrm>
        </p:spPr>
        <p:txBody>
          <a:bodyPr lIns="10800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6AE5FC3C-C016-FA45-864F-CC117B87E4AD}"/>
              </a:ext>
            </a:extLst>
          </p:cNvPr>
          <p:cNvSpPr>
            <a:spLocks noGrp="1"/>
          </p:cNvSpPr>
          <p:nvPr>
            <p:ph type="body" sz="quarter" idx="15"/>
          </p:nvPr>
        </p:nvSpPr>
        <p:spPr>
          <a:xfrm>
            <a:off x="5184960" y="5829267"/>
            <a:ext cx="6407315" cy="672075"/>
          </a:xfrm>
        </p:spPr>
        <p:txBody>
          <a:bodyPr lIns="108000" tIns="108000" bIns="108000" anchor="b" anchorCtr="0">
            <a:noAutofit/>
          </a:bodyPr>
          <a:lstStyle>
            <a:lvl1pPr marL="0" indent="0" algn="l" defTabSz="1219170" rtl="0" eaLnBrk="1" latinLnBrk="0" hangingPunct="1">
              <a:lnSpc>
                <a:spcPts val="2133"/>
              </a:lnSpc>
              <a:spcBef>
                <a:spcPts val="0"/>
              </a:spcBef>
              <a:buFont typeface="Arial" panose="020B0604020202020204" pitchFamily="34" charset="0"/>
              <a:buNone/>
              <a:defRPr lang="en-US" sz="1800" b="0" kern="1200" cap="none" baseline="0" dirty="0" smtClean="0">
                <a:solidFill>
                  <a:schemeClr val="bg1"/>
                </a:solidFill>
                <a:latin typeface="+mn-lt"/>
                <a:ea typeface="+mn-ea"/>
                <a:cs typeface="+mn-cs"/>
              </a:defRPr>
            </a:lvl1pPr>
            <a:lvl2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2pPr>
            <a:lvl3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3pPr>
            <a:lvl4pPr marL="0" indent="0" algn="l" defTabSz="1219170" rtl="0" eaLnBrk="1" latinLnBrk="0" hangingPunct="1">
              <a:lnSpc>
                <a:spcPts val="2133"/>
              </a:lnSpc>
              <a:spcBef>
                <a:spcPts val="0"/>
              </a:spcBef>
              <a:buFont typeface="Arial" panose="020B0604020202020204" pitchFamily="34" charset="0"/>
              <a:buNone/>
              <a:defRPr lang="en-US" sz="1800" b="1" kern="1200" cap="all" baseline="0" dirty="0" smtClean="0">
                <a:solidFill>
                  <a:schemeClr val="bg1"/>
                </a:solidFill>
                <a:latin typeface="+mn-lt"/>
                <a:ea typeface="+mn-ea"/>
                <a:cs typeface="+mn-cs"/>
              </a:defRPr>
            </a:lvl4pPr>
            <a:lvl5pPr marL="0" indent="0" algn="l" defTabSz="1219170" rtl="0" eaLnBrk="1" latinLnBrk="0" hangingPunct="1">
              <a:lnSpc>
                <a:spcPts val="2133"/>
              </a:lnSpc>
              <a:spcBef>
                <a:spcPts val="0"/>
              </a:spcBef>
              <a:buFont typeface="Arial" panose="020B0604020202020204" pitchFamily="34" charset="0"/>
              <a:buNone/>
              <a:defRPr lang="en-GB" sz="180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618081" y="385111"/>
            <a:ext cx="1189919" cy="629956"/>
          </a:xfrm>
          <a:prstGeom prst="rect">
            <a:avLst/>
          </a:prstGeom>
        </p:spPr>
      </p:pic>
    </p:spTree>
    <p:extLst>
      <p:ext uri="{BB962C8B-B14F-4D97-AF65-F5344CB8AC3E}">
        <p14:creationId xmlns:p14="http://schemas.microsoft.com/office/powerpoint/2010/main" val="3791822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5505D-73F7-924A-AEC8-AAA43081496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0EA3292-0D75-F440-B271-550FAC1C708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7C2F2B2-50C8-5343-BF1C-6511E28620B5}"/>
              </a:ext>
            </a:extLst>
          </p:cNvPr>
          <p:cNvSpPr>
            <a:spLocks noGrp="1"/>
          </p:cNvSpPr>
          <p:nvPr>
            <p:ph type="dt" sz="half" idx="10"/>
          </p:nvPr>
        </p:nvSpPr>
        <p:spPr/>
        <p:txBody>
          <a:bodyPr/>
          <a:lstStyle/>
          <a:p>
            <a:fld id="{3A9A6C33-3381-9B40-961D-E345AAC8A881}" type="datetimeFigureOut">
              <a:rPr lang="en-GB" smtClean="0"/>
              <a:t>09/01/2024</a:t>
            </a:fld>
            <a:endParaRPr lang="en-GB"/>
          </a:p>
        </p:txBody>
      </p:sp>
      <p:sp>
        <p:nvSpPr>
          <p:cNvPr id="5" name="Footer Placeholder 4">
            <a:extLst>
              <a:ext uri="{FF2B5EF4-FFF2-40B4-BE49-F238E27FC236}">
                <a16:creationId xmlns:a16="http://schemas.microsoft.com/office/drawing/2014/main" id="{9F27214A-3DDD-B74B-8721-726A7A0288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6D69D1-A1A3-CF46-81CC-F5D36C471179}"/>
              </a:ext>
            </a:extLst>
          </p:cNvPr>
          <p:cNvSpPr>
            <a:spLocks noGrp="1"/>
          </p:cNvSpPr>
          <p:nvPr>
            <p:ph type="sldNum" sz="quarter" idx="12"/>
          </p:nvPr>
        </p:nvSpPr>
        <p:spPr/>
        <p:txBody>
          <a:bodyPr/>
          <a:lstStyle/>
          <a:p>
            <a:fld id="{01D60D76-2EF8-0148-8F31-ED1A1B177E7A}" type="slidenum">
              <a:rPr lang="en-GB" smtClean="0"/>
              <a:t>‹#›</a:t>
            </a:fld>
            <a:endParaRPr lang="en-GB"/>
          </a:p>
        </p:txBody>
      </p:sp>
    </p:spTree>
    <p:extLst>
      <p:ext uri="{BB962C8B-B14F-4D97-AF65-F5344CB8AC3E}">
        <p14:creationId xmlns:p14="http://schemas.microsoft.com/office/powerpoint/2010/main" val="5706398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12AF6C-6481-694F-B586-936AC124341B}"/>
              </a:ext>
            </a:extLst>
          </p:cNvPr>
          <p:cNvSpPr>
            <a:spLocks noGrp="1"/>
          </p:cNvSpPr>
          <p:nvPr>
            <p:ph type="dt" sz="half" idx="10"/>
          </p:nvPr>
        </p:nvSpPr>
        <p:spPr/>
        <p:txBody>
          <a:bodyPr/>
          <a:lstStyle/>
          <a:p>
            <a:fld id="{072F75F0-D318-8440-9E0D-5DBE8B7D6B07}" type="datetime1">
              <a:rPr lang="en-GB" smtClean="0"/>
              <a:t>09/01/2024</a:t>
            </a:fld>
            <a:endParaRPr lang="en-GB"/>
          </a:p>
        </p:txBody>
      </p:sp>
      <p:sp>
        <p:nvSpPr>
          <p:cNvPr id="3" name="Footer Placeholder 2">
            <a:extLst>
              <a:ext uri="{FF2B5EF4-FFF2-40B4-BE49-F238E27FC236}">
                <a16:creationId xmlns:a16="http://schemas.microsoft.com/office/drawing/2014/main" id="{E8680A79-3853-3D4A-B690-C1A7E625DB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645AAB-BDE4-4249-92C7-AB8DE866CEB7}"/>
              </a:ext>
            </a:extLst>
          </p:cNvPr>
          <p:cNvSpPr>
            <a:spLocks noGrp="1"/>
          </p:cNvSpPr>
          <p:nvPr>
            <p:ph type="sldNum" sz="quarter" idx="12"/>
          </p:nvPr>
        </p:nvSpPr>
        <p:spPr/>
        <p:txBody>
          <a:bodyPr/>
          <a:lstStyle/>
          <a:p>
            <a:fld id="{1631C979-2023-954E-BCBC-6F039359CCC7}" type="slidenum">
              <a:rPr lang="en-GB" smtClean="0"/>
              <a:t>‹#›</a:t>
            </a:fld>
            <a:endParaRPr lang="en-GB"/>
          </a:p>
        </p:txBody>
      </p:sp>
    </p:spTree>
    <p:extLst>
      <p:ext uri="{BB962C8B-B14F-4D97-AF65-F5344CB8AC3E}">
        <p14:creationId xmlns:p14="http://schemas.microsoft.com/office/powerpoint/2010/main" val="367939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E9FD-02A3-4AE0-AB2C-56A6840CA12D}"/>
              </a:ext>
            </a:extLst>
          </p:cNvPr>
          <p:cNvSpPr>
            <a:spLocks noGrp="1"/>
          </p:cNvSpPr>
          <p:nvPr>
            <p:ph type="title"/>
          </p:nvPr>
        </p:nvSpPr>
        <p:spPr>
          <a:xfrm>
            <a:off x="838200" y="908050"/>
            <a:ext cx="10515600" cy="739775"/>
          </a:xfrm>
          <a:prstGeom prst="rect">
            <a:avLst/>
          </a:prstGeom>
        </p:spPr>
        <p:txBody>
          <a:bodyPr/>
          <a:lstStyle>
            <a:lvl1pPr>
              <a:defRPr>
                <a:solidFill>
                  <a:srgbClr val="009FDA"/>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7" name="Content Placeholder 6">
            <a:extLst>
              <a:ext uri="{FF2B5EF4-FFF2-40B4-BE49-F238E27FC236}">
                <a16:creationId xmlns:a16="http://schemas.microsoft.com/office/drawing/2014/main" id="{3FF18DFA-A350-4840-897D-E9B787338666}"/>
              </a:ext>
            </a:extLst>
          </p:cNvPr>
          <p:cNvSpPr>
            <a:spLocks noGrp="1"/>
          </p:cNvSpPr>
          <p:nvPr>
            <p:ph sz="quarter" idx="10"/>
          </p:nvPr>
        </p:nvSpPr>
        <p:spPr>
          <a:xfrm>
            <a:off x="838200" y="1866900"/>
            <a:ext cx="5172075" cy="4438650"/>
          </a:xfrm>
          <a:prstGeom prst="rect">
            <a:avLst/>
          </a:prstGeom>
        </p:spPr>
        <p:txBody>
          <a:bodyPr/>
          <a:lstStyle>
            <a:lvl1pPr marL="228600" indent="-228600">
              <a:buClr>
                <a:srgbClr val="009FDA"/>
              </a:buClr>
              <a:buFont typeface="Wingdings" panose="05000000000000000000" pitchFamily="2" charset="2"/>
              <a:buChar char="§"/>
              <a:defRPr/>
            </a:lvl1pPr>
            <a:lvl2pPr marL="685800" indent="-228600">
              <a:buClr>
                <a:srgbClr val="009FDA"/>
              </a:buClr>
              <a:buFont typeface="Wingdings" panose="05000000000000000000" pitchFamily="2" charset="2"/>
              <a:buChar char="§"/>
              <a:defRPr/>
            </a:lvl2pPr>
            <a:lvl3pPr marL="1143000" indent="-228600">
              <a:buClr>
                <a:srgbClr val="009FDA"/>
              </a:buClr>
              <a:buFont typeface="Wingdings" panose="05000000000000000000" pitchFamily="2" charset="2"/>
              <a:buChar char="§"/>
              <a:defRPr/>
            </a:lvl3pPr>
            <a:lvl4pPr marL="1600200" indent="-228600">
              <a:buClr>
                <a:srgbClr val="009FDA"/>
              </a:buClr>
              <a:buFont typeface="Wingdings" panose="05000000000000000000" pitchFamily="2" charset="2"/>
              <a:buChar char="§"/>
              <a:defRPr/>
            </a:lvl4pPr>
            <a:lvl5pPr marL="2057400" indent="-228600">
              <a:buClr>
                <a:srgbClr val="009FDA"/>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6">
            <a:extLst>
              <a:ext uri="{FF2B5EF4-FFF2-40B4-BE49-F238E27FC236}">
                <a16:creationId xmlns:a16="http://schemas.microsoft.com/office/drawing/2014/main" id="{A2F81AC7-C179-4BA0-92A2-2205B1C28A90}"/>
              </a:ext>
            </a:extLst>
          </p:cNvPr>
          <p:cNvSpPr>
            <a:spLocks noGrp="1"/>
          </p:cNvSpPr>
          <p:nvPr>
            <p:ph sz="quarter" idx="11"/>
          </p:nvPr>
        </p:nvSpPr>
        <p:spPr>
          <a:xfrm>
            <a:off x="6181725" y="1866900"/>
            <a:ext cx="5172075" cy="4438650"/>
          </a:xfrm>
          <a:prstGeom prst="rect">
            <a:avLst/>
          </a:prstGeom>
        </p:spPr>
        <p:txBody>
          <a:bodyPr/>
          <a:lstStyle>
            <a:lvl1pPr marL="228600" indent="-228600">
              <a:buClr>
                <a:srgbClr val="009FDA"/>
              </a:buClr>
              <a:buFont typeface="Wingdings" panose="05000000000000000000" pitchFamily="2" charset="2"/>
              <a:buChar char="§"/>
              <a:defRPr/>
            </a:lvl1pPr>
            <a:lvl2pPr marL="685800" indent="-228600">
              <a:buClr>
                <a:srgbClr val="009FDA"/>
              </a:buClr>
              <a:buFont typeface="Wingdings" panose="05000000000000000000" pitchFamily="2" charset="2"/>
              <a:buChar char="§"/>
              <a:defRPr/>
            </a:lvl2pPr>
            <a:lvl3pPr marL="1143000" indent="-228600">
              <a:buClr>
                <a:srgbClr val="009FDA"/>
              </a:buClr>
              <a:buFont typeface="Wingdings" panose="05000000000000000000" pitchFamily="2" charset="2"/>
              <a:buChar char="§"/>
              <a:defRPr/>
            </a:lvl3pPr>
            <a:lvl4pPr marL="1600200" indent="-228600">
              <a:buClr>
                <a:srgbClr val="009FDA"/>
              </a:buClr>
              <a:buFont typeface="Wingdings" panose="05000000000000000000" pitchFamily="2" charset="2"/>
              <a:buChar char="§"/>
              <a:defRPr/>
            </a:lvl4pPr>
            <a:lvl5pPr marL="2057400" indent="-228600">
              <a:buClr>
                <a:srgbClr val="009FDA"/>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7040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845CA-EC47-40B0-9247-D15C3E2E674A}"/>
              </a:ext>
            </a:extLst>
          </p:cNvPr>
          <p:cNvSpPr>
            <a:spLocks noGrp="1"/>
          </p:cNvSpPr>
          <p:nvPr>
            <p:ph type="title"/>
          </p:nvPr>
        </p:nvSpPr>
        <p:spPr>
          <a:xfrm>
            <a:off x="409574" y="927100"/>
            <a:ext cx="11344275" cy="625475"/>
          </a:xfrm>
          <a:prstGeom prst="rect">
            <a:avLst/>
          </a:prstGeom>
        </p:spPr>
        <p:txBody>
          <a:bodyPr/>
          <a:lstStyle>
            <a:lvl1pPr>
              <a:defRPr>
                <a:solidFill>
                  <a:srgbClr val="009FDA"/>
                </a:solidFill>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A18A8EA9-9562-42F3-93DA-586324E5929E}"/>
              </a:ext>
            </a:extLst>
          </p:cNvPr>
          <p:cNvSpPr>
            <a:spLocks noGrp="1"/>
          </p:cNvSpPr>
          <p:nvPr>
            <p:ph type="body" sz="quarter" idx="10"/>
          </p:nvPr>
        </p:nvSpPr>
        <p:spPr>
          <a:xfrm>
            <a:off x="409575" y="1704975"/>
            <a:ext cx="5591175" cy="625475"/>
          </a:xfrm>
          <a:prstGeom prst="rect">
            <a:avLst/>
          </a:prstGeom>
        </p:spPr>
        <p:txBody>
          <a:bodyPr/>
          <a:lstStyle>
            <a:lvl1pPr marL="0" indent="0">
              <a:buNone/>
              <a:defRPr>
                <a:solidFill>
                  <a:srgbClr val="002147"/>
                </a:solidFill>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2360F79E-0FBC-4C90-A612-49FC333B2176}"/>
              </a:ext>
            </a:extLst>
          </p:cNvPr>
          <p:cNvSpPr>
            <a:spLocks noGrp="1"/>
          </p:cNvSpPr>
          <p:nvPr>
            <p:ph sz="quarter" idx="11"/>
          </p:nvPr>
        </p:nvSpPr>
        <p:spPr>
          <a:xfrm>
            <a:off x="409575" y="2419350"/>
            <a:ext cx="5572125" cy="3914775"/>
          </a:xfrm>
          <a:prstGeom prst="rect">
            <a:avLst/>
          </a:prstGeom>
        </p:spPr>
        <p:txBody>
          <a:bodyPr/>
          <a:lstStyle>
            <a:lvl1pPr marL="228600" indent="-228600">
              <a:buClr>
                <a:srgbClr val="009FDA"/>
              </a:buClr>
              <a:buFont typeface="Wingdings" panose="05000000000000000000" pitchFamily="2" charset="2"/>
              <a:buChar char="§"/>
              <a:defRPr>
                <a:solidFill>
                  <a:srgbClr val="002147"/>
                </a:solidFill>
              </a:defRPr>
            </a:lvl1pPr>
            <a:lvl2pPr marL="685800" indent="-228600">
              <a:buClr>
                <a:srgbClr val="009FDA"/>
              </a:buClr>
              <a:buFont typeface="Wingdings" panose="05000000000000000000" pitchFamily="2" charset="2"/>
              <a:buChar char="§"/>
              <a:defRPr>
                <a:solidFill>
                  <a:srgbClr val="002147"/>
                </a:solidFill>
              </a:defRPr>
            </a:lvl2pPr>
            <a:lvl3pPr marL="1143000" indent="-228600">
              <a:buClr>
                <a:srgbClr val="009FDA"/>
              </a:buClr>
              <a:buFont typeface="Wingdings" panose="05000000000000000000" pitchFamily="2" charset="2"/>
              <a:buChar char="§"/>
              <a:defRPr>
                <a:solidFill>
                  <a:srgbClr val="002147"/>
                </a:solidFill>
              </a:defRPr>
            </a:lvl3pPr>
            <a:lvl4pPr marL="1600200" indent="-228600">
              <a:buClr>
                <a:srgbClr val="009FDA"/>
              </a:buClr>
              <a:buFont typeface="Wingdings" panose="05000000000000000000" pitchFamily="2" charset="2"/>
              <a:buChar char="§"/>
              <a:defRPr>
                <a:solidFill>
                  <a:srgbClr val="002147"/>
                </a:solidFill>
              </a:defRPr>
            </a:lvl4pPr>
            <a:lvl5pPr marL="2057400" indent="-2286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2">
            <a:extLst>
              <a:ext uri="{FF2B5EF4-FFF2-40B4-BE49-F238E27FC236}">
                <a16:creationId xmlns:a16="http://schemas.microsoft.com/office/drawing/2014/main" id="{1CB0F377-C0B9-471B-815A-E11F38DFB7D5}"/>
              </a:ext>
            </a:extLst>
          </p:cNvPr>
          <p:cNvSpPr>
            <a:spLocks noGrp="1"/>
          </p:cNvSpPr>
          <p:nvPr>
            <p:ph type="body" sz="quarter" idx="12"/>
          </p:nvPr>
        </p:nvSpPr>
        <p:spPr>
          <a:xfrm>
            <a:off x="6162674" y="1704975"/>
            <a:ext cx="5591175" cy="625475"/>
          </a:xfrm>
          <a:prstGeom prst="rect">
            <a:avLst/>
          </a:prstGeom>
        </p:spPr>
        <p:txBody>
          <a:bodyPr/>
          <a:lstStyle>
            <a:lvl1pPr marL="0" indent="0">
              <a:buNone/>
              <a:defRPr>
                <a:solidFill>
                  <a:srgbClr val="002147"/>
                </a:solidFill>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DB951EFD-6907-4B3B-8DE6-7DCD3B6E9E0A}"/>
              </a:ext>
            </a:extLst>
          </p:cNvPr>
          <p:cNvSpPr>
            <a:spLocks noGrp="1"/>
          </p:cNvSpPr>
          <p:nvPr>
            <p:ph sz="quarter" idx="13"/>
          </p:nvPr>
        </p:nvSpPr>
        <p:spPr>
          <a:xfrm>
            <a:off x="6162674" y="2419350"/>
            <a:ext cx="5572125" cy="3914775"/>
          </a:xfrm>
          <a:prstGeom prst="rect">
            <a:avLst/>
          </a:prstGeom>
        </p:spPr>
        <p:txBody>
          <a:bodyPr/>
          <a:lstStyle>
            <a:lvl1pPr marL="228600" indent="-228600">
              <a:buClr>
                <a:srgbClr val="009FDA"/>
              </a:buClr>
              <a:buFont typeface="Wingdings" panose="05000000000000000000" pitchFamily="2" charset="2"/>
              <a:buChar char="§"/>
              <a:defRPr>
                <a:solidFill>
                  <a:srgbClr val="002147"/>
                </a:solidFill>
              </a:defRPr>
            </a:lvl1pPr>
            <a:lvl2pPr marL="685800" indent="-228600">
              <a:buClr>
                <a:srgbClr val="009FDA"/>
              </a:buClr>
              <a:buFont typeface="Wingdings" panose="05000000000000000000" pitchFamily="2" charset="2"/>
              <a:buChar char="§"/>
              <a:defRPr>
                <a:solidFill>
                  <a:srgbClr val="002147"/>
                </a:solidFill>
              </a:defRPr>
            </a:lvl2pPr>
            <a:lvl3pPr marL="1143000" indent="-228600">
              <a:buClr>
                <a:srgbClr val="009FDA"/>
              </a:buClr>
              <a:buFont typeface="Wingdings" panose="05000000000000000000" pitchFamily="2" charset="2"/>
              <a:buChar char="§"/>
              <a:defRPr>
                <a:solidFill>
                  <a:srgbClr val="002147"/>
                </a:solidFill>
              </a:defRPr>
            </a:lvl3pPr>
            <a:lvl4pPr marL="1600200" indent="-228600">
              <a:buClr>
                <a:srgbClr val="009FDA"/>
              </a:buClr>
              <a:buFont typeface="Wingdings" panose="05000000000000000000" pitchFamily="2" charset="2"/>
              <a:buChar char="§"/>
              <a:defRPr>
                <a:solidFill>
                  <a:srgbClr val="002147"/>
                </a:solidFill>
              </a:defRPr>
            </a:lvl4pPr>
            <a:lvl5pPr marL="2057400" indent="-228600">
              <a:buClr>
                <a:srgbClr val="009FDA"/>
              </a:buClr>
              <a:buFont typeface="Wingdings" panose="05000000000000000000" pitchFamily="2" charset="2"/>
              <a:buChar char="§"/>
              <a:defRPr>
                <a:solidFill>
                  <a:srgbClr val="0021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914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5A58DE-2960-4DB0-AFBF-C1CF7282266E}"/>
              </a:ext>
            </a:extLst>
          </p:cNvPr>
          <p:cNvSpPr>
            <a:spLocks noGrp="1"/>
          </p:cNvSpPr>
          <p:nvPr>
            <p:ph type="title"/>
          </p:nvPr>
        </p:nvSpPr>
        <p:spPr>
          <a:xfrm>
            <a:off x="361949" y="917575"/>
            <a:ext cx="11287125" cy="606425"/>
          </a:xfrm>
          <a:prstGeom prst="rect">
            <a:avLst/>
          </a:prstGeom>
        </p:spPr>
        <p:txBody>
          <a:bodyPr/>
          <a:lstStyle>
            <a:lvl1pPr>
              <a:defRPr>
                <a:solidFill>
                  <a:srgbClr val="009FDA"/>
                </a:solidFill>
              </a:defRPr>
            </a:lvl1pPr>
          </a:lstStyle>
          <a:p>
            <a:r>
              <a:rPr lang="en-US"/>
              <a:t>Click to edit Master title style</a:t>
            </a:r>
            <a:endParaRPr lang="en-GB" dirty="0"/>
          </a:p>
        </p:txBody>
      </p:sp>
    </p:spTree>
    <p:extLst>
      <p:ext uri="{BB962C8B-B14F-4D97-AF65-F5344CB8AC3E}">
        <p14:creationId xmlns:p14="http://schemas.microsoft.com/office/powerpoint/2010/main" val="51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9E18-B16A-4E52-B265-385E5631AECE}"/>
              </a:ext>
            </a:extLst>
          </p:cNvPr>
          <p:cNvSpPr>
            <a:spLocks noGrp="1"/>
          </p:cNvSpPr>
          <p:nvPr>
            <p:ph type="title"/>
          </p:nvPr>
        </p:nvSpPr>
        <p:spPr>
          <a:xfrm>
            <a:off x="839788" y="987424"/>
            <a:ext cx="3932237" cy="1069975"/>
          </a:xfrm>
          <a:prstGeom prst="rect">
            <a:avLst/>
          </a:prstGeom>
        </p:spPr>
        <p:txBody>
          <a:bodyPr anchor="b"/>
          <a:lstStyle>
            <a:lvl1pPr>
              <a:defRPr sz="3200">
                <a:solidFill>
                  <a:srgbClr val="009FDA"/>
                </a:solidFill>
              </a:defRPr>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18A32DF8-33FB-458C-BD52-34F2881C35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a:extLst>
              <a:ext uri="{FF2B5EF4-FFF2-40B4-BE49-F238E27FC236}">
                <a16:creationId xmlns:a16="http://schemas.microsoft.com/office/drawing/2014/main" id="{916F2E0F-0040-4CA7-9990-6BD5114386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0021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63320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41" Type="http://schemas.openxmlformats.org/officeDocument/2006/relationships/slideLayout" Target="../slideLayouts/slideLayout55.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BE08EEC-F69F-40EA-BEB2-8D5514C001A4}"/>
              </a:ext>
            </a:extLst>
          </p:cNvPr>
          <p:cNvCxnSpPr/>
          <p:nvPr userDrawn="1"/>
        </p:nvCxnSpPr>
        <p:spPr>
          <a:xfrm>
            <a:off x="207389" y="821094"/>
            <a:ext cx="11632677" cy="0"/>
          </a:xfrm>
          <a:prstGeom prst="line">
            <a:avLst/>
          </a:prstGeom>
          <a:ln w="19050">
            <a:solidFill>
              <a:srgbClr val="009FDA"/>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chart&#10;&#10;Description automatically generated">
            <a:extLst>
              <a:ext uri="{FF2B5EF4-FFF2-40B4-BE49-F238E27FC236}">
                <a16:creationId xmlns:a16="http://schemas.microsoft.com/office/drawing/2014/main" id="{3205DD17-395F-D24D-87C0-547184D0EC5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07389" y="0"/>
            <a:ext cx="2974131" cy="792740"/>
          </a:xfrm>
          <a:prstGeom prst="rect">
            <a:avLst/>
          </a:prstGeom>
        </p:spPr>
      </p:pic>
    </p:spTree>
    <p:extLst>
      <p:ext uri="{BB962C8B-B14F-4D97-AF65-F5344CB8AC3E}">
        <p14:creationId xmlns:p14="http://schemas.microsoft.com/office/powerpoint/2010/main" val="184845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126" y="274639"/>
            <a:ext cx="11231457" cy="114300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36126" y="1600201"/>
            <a:ext cx="11231457" cy="45259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12000" y="6356351"/>
            <a:ext cx="10248501" cy="365125"/>
          </a:xfrm>
          <a:prstGeom prst="rect">
            <a:avLst/>
          </a:prstGeom>
        </p:spPr>
        <p:txBody>
          <a:bodyPr vert="horz" lIns="0" tIns="0" rIns="0" bIns="0" rtlCol="0" anchor="t" anchorCtr="0"/>
          <a:lstStyle>
            <a:lvl1pPr algn="l">
              <a:defRPr sz="933" b="1" cap="all" baseline="0">
                <a:solidFill>
                  <a:schemeClr val="tx1"/>
                </a:solidFill>
              </a:defRPr>
            </a:lvl1pPr>
          </a:lstStyle>
          <a:p>
            <a:endParaRPr lang="en-GB"/>
          </a:p>
        </p:txBody>
      </p:sp>
      <p:sp>
        <p:nvSpPr>
          <p:cNvPr id="6" name="Slide Number Placeholder 5"/>
          <p:cNvSpPr>
            <a:spLocks noGrp="1"/>
          </p:cNvSpPr>
          <p:nvPr>
            <p:ph type="sldNum" sz="quarter" idx="4"/>
          </p:nvPr>
        </p:nvSpPr>
        <p:spPr>
          <a:xfrm>
            <a:off x="10608501" y="6356351"/>
            <a:ext cx="1212619" cy="365125"/>
          </a:xfrm>
          <a:prstGeom prst="rect">
            <a:avLst/>
          </a:prstGeom>
        </p:spPr>
        <p:txBody>
          <a:bodyPr vert="horz" lIns="0" tIns="0" rIns="0" bIns="0" rtlCol="0" anchor="t" anchorCtr="0"/>
          <a:lstStyle>
            <a:lvl1pPr algn="r">
              <a:defRPr sz="933"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053080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 id="2147483708" r:id="rId43"/>
  </p:sldLayoutIdLst>
  <p:hf hdr="0" ftr="0" dt="0"/>
  <p:txStyles>
    <p:titleStyle>
      <a:lvl1pPr algn="l" defTabSz="1219170" rtl="0" eaLnBrk="1" latinLnBrk="0" hangingPunct="1">
        <a:spcBef>
          <a:spcPct val="0"/>
        </a:spcBef>
        <a:buNone/>
        <a:defRPr sz="5867" kern="1200" cap="none" baseline="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10.xml"/><Relationship Id="rId16" Type="http://schemas.openxmlformats.org/officeDocument/2006/relationships/image" Target="../media/image47.png"/><Relationship Id="rId1" Type="http://schemas.openxmlformats.org/officeDocument/2006/relationships/slideLayout" Target="../slideLayouts/slideLayout56.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hyperlink" Target="https://mei.org.uk/teachers/functional-skills-gcse-resit/inspiring-students/further-education-maths-challenge/" TargetMode="External"/><Relationship Id="rId2" Type="http://schemas.openxmlformats.org/officeDocument/2006/relationships/hyperlink" Target="https://mei.org.uk/teachers/functional-skills-gcse-resit/fe-maths-cpd-programme/" TargetMode="External"/><Relationship Id="rId1" Type="http://schemas.openxmlformats.org/officeDocument/2006/relationships/slideLayout" Target="../slideLayouts/slideLayout56.xml"/><Relationship Id="rId6" Type="http://schemas.openxmlformats.org/officeDocument/2006/relationships/hyperlink" Target="https://www.ncetm.org.uk/maths-hubs-projects/post-16-gcse-and-fsq-mastery-specialists/" TargetMode="External"/><Relationship Id="rId5" Type="http://schemas.openxmlformats.org/officeDocument/2006/relationships/hyperlink" Target="https://www.ncetm.org.uk/maths-hubs-projects/cross-phase-supporting-low-attainers-to-achieve-a-l2-qualification-in-mathematics/" TargetMode="External"/><Relationship Id="rId4" Type="http://schemas.openxmlformats.org/officeDocument/2006/relationships/hyperlink" Target="https://mei.org.uk/adult-maths-multiply/#:~:text=Adult%20Maths%20%26%20Multiply-,Overview,are%20studying%20mathematics%20or%20numerac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03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A1643A-91F3-EA10-C9E9-BB609901A066}"/>
              </a:ext>
            </a:extLst>
          </p:cNvPr>
          <p:cNvSpPr>
            <a:spLocks noGrp="1"/>
          </p:cNvSpPr>
          <p:nvPr>
            <p:ph type="sldNum" sz="quarter" idx="11"/>
          </p:nvPr>
        </p:nvSpPr>
        <p:spPr/>
        <p:txBody>
          <a:bodyPr/>
          <a:lstStyle/>
          <a:p>
            <a:pPr algn="r" defTabSz="1219170">
              <a:defRPr/>
            </a:pPr>
            <a:fld id="{DA2C159E-F13C-4A85-9A41-E7669D3E0D70}" type="slidenum">
              <a:rPr lang="en-GB" sz="933" b="1">
                <a:solidFill>
                  <a:srgbClr val="000000"/>
                </a:solidFill>
                <a:latin typeface="Arial"/>
              </a:rPr>
              <a:pPr algn="r" defTabSz="1219170">
                <a:defRPr/>
              </a:pPr>
              <a:t>10</a:t>
            </a:fld>
            <a:endParaRPr lang="en-GB" sz="933" b="1">
              <a:solidFill>
                <a:srgbClr val="000000"/>
              </a:solidFill>
              <a:latin typeface="Arial"/>
            </a:endParaRPr>
          </a:p>
        </p:txBody>
      </p:sp>
      <p:sp>
        <p:nvSpPr>
          <p:cNvPr id="3" name="Title 2">
            <a:extLst>
              <a:ext uri="{FF2B5EF4-FFF2-40B4-BE49-F238E27FC236}">
                <a16:creationId xmlns:a16="http://schemas.microsoft.com/office/drawing/2014/main" id="{367219C2-9225-98B6-4836-16136501074E}"/>
              </a:ext>
            </a:extLst>
          </p:cNvPr>
          <p:cNvSpPr>
            <a:spLocks noGrp="1"/>
          </p:cNvSpPr>
          <p:nvPr>
            <p:ph type="title"/>
          </p:nvPr>
        </p:nvSpPr>
        <p:spPr/>
        <p:txBody>
          <a:bodyPr/>
          <a:lstStyle/>
          <a:p>
            <a:r>
              <a:rPr lang="en-GB">
                <a:solidFill>
                  <a:schemeClr val="accent5"/>
                </a:solidFill>
              </a:rPr>
              <a:t>What features would you expect to see in a mastery lesson?</a:t>
            </a:r>
            <a:endParaRPr lang="en-GB" dirty="0">
              <a:solidFill>
                <a:schemeClr val="accent5"/>
              </a:solidFill>
            </a:endParaRPr>
          </a:p>
        </p:txBody>
      </p:sp>
      <p:sp>
        <p:nvSpPr>
          <p:cNvPr id="4" name="Text Placeholder 3">
            <a:extLst>
              <a:ext uri="{FF2B5EF4-FFF2-40B4-BE49-F238E27FC236}">
                <a16:creationId xmlns:a16="http://schemas.microsoft.com/office/drawing/2014/main" id="{951329F5-CD7D-0849-1175-C13292341229}"/>
              </a:ext>
            </a:extLst>
          </p:cNvPr>
          <p:cNvSpPr>
            <a:spLocks noGrp="1"/>
          </p:cNvSpPr>
          <p:nvPr>
            <p:ph type="body" sz="quarter" idx="12"/>
          </p:nvPr>
        </p:nvSpPr>
        <p:spPr>
          <a:xfrm>
            <a:off x="310601" y="1545828"/>
            <a:ext cx="10223500" cy="2737392"/>
          </a:xfrm>
        </p:spPr>
        <p:txBody>
          <a:bodyPr vert="horz" lIns="0" tIns="0" rIns="0" bIns="0" rtlCol="0" anchor="t">
            <a:noAutofit/>
          </a:bodyPr>
          <a:lstStyle/>
          <a:p>
            <a:pPr lvl="1">
              <a:spcAft>
                <a:spcPts val="2400"/>
              </a:spcAft>
            </a:pPr>
            <a:r>
              <a:rPr lang="en-GB" dirty="0">
                <a:cs typeface="Arial"/>
              </a:rPr>
              <a:t>Chat blast</a:t>
            </a:r>
          </a:p>
          <a:p>
            <a:pPr marL="0" lvl="1" indent="0">
              <a:spcAft>
                <a:spcPts val="2400"/>
              </a:spcAft>
              <a:buNone/>
            </a:pPr>
            <a:r>
              <a:rPr lang="en-GB" dirty="0">
                <a:cs typeface="Arial"/>
              </a:rPr>
              <a:t>Write into the chat but don’t press enter until I say enter.</a:t>
            </a:r>
          </a:p>
          <a:p>
            <a:pPr lvl="1">
              <a:spcAft>
                <a:spcPts val="2400"/>
              </a:spcAft>
            </a:pPr>
            <a:endParaRPr lang="en-GB" dirty="0">
              <a:cs typeface="Arial"/>
            </a:endParaRPr>
          </a:p>
          <a:p>
            <a:pPr lvl="1">
              <a:spcAft>
                <a:spcPts val="2400"/>
              </a:spcAft>
            </a:pPr>
            <a:r>
              <a:rPr lang="en-GB" dirty="0">
                <a:cs typeface="Arial"/>
              </a:rPr>
              <a:t>In the chat, write a feature you would expect to see in a mastery lesson.  </a:t>
            </a:r>
          </a:p>
          <a:p>
            <a:endParaRPr lang="en-GB" i="1" dirty="0">
              <a:cs typeface="Arial"/>
            </a:endParaRPr>
          </a:p>
        </p:txBody>
      </p:sp>
      <p:pic>
        <p:nvPicPr>
          <p:cNvPr id="5" name="Picture 4">
            <a:extLst>
              <a:ext uri="{FF2B5EF4-FFF2-40B4-BE49-F238E27FC236}">
                <a16:creationId xmlns:a16="http://schemas.microsoft.com/office/drawing/2014/main" id="{A60092AB-04F4-3B0E-1EF1-72749866E5F4}"/>
              </a:ext>
            </a:extLst>
          </p:cNvPr>
          <p:cNvPicPr>
            <a:picLocks noChangeAspect="1"/>
          </p:cNvPicPr>
          <p:nvPr/>
        </p:nvPicPr>
        <p:blipFill>
          <a:blip r:embed="rId3"/>
          <a:stretch>
            <a:fillRect/>
          </a:stretch>
        </p:blipFill>
        <p:spPr>
          <a:xfrm>
            <a:off x="3049219" y="2838143"/>
            <a:ext cx="2977955" cy="1445077"/>
          </a:xfrm>
          <a:prstGeom prst="rect">
            <a:avLst/>
          </a:prstGeom>
        </p:spPr>
      </p:pic>
    </p:spTree>
    <p:extLst>
      <p:ext uri="{BB962C8B-B14F-4D97-AF65-F5344CB8AC3E}">
        <p14:creationId xmlns:p14="http://schemas.microsoft.com/office/powerpoint/2010/main" val="250807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pPr defTabSz="1219170">
              <a:defRPr/>
            </a:pPr>
            <a:r>
              <a:rPr lang="en-GB" sz="933" b="1" cap="all">
                <a:solidFill>
                  <a:prstClr val="black"/>
                </a:solidFill>
                <a:latin typeface="Arial"/>
              </a:rPr>
              <a:t>Education &amp; Training Foundation</a:t>
            </a:r>
            <a:endParaRPr lang="en-GB" sz="933" b="1" cap="all" dirty="0">
              <a:solidFill>
                <a:prstClr val="black"/>
              </a:solidFill>
              <a:latin typeface="Arial"/>
            </a:endParaRPr>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pPr algn="r" defTabSz="1219170">
              <a:defRPr/>
            </a:pPr>
            <a:fld id="{DA2C159E-F13C-4A85-9A41-E7669D3E0D70}" type="slidenum">
              <a:rPr lang="en-GB" sz="933" b="1">
                <a:solidFill>
                  <a:prstClr val="black"/>
                </a:solidFill>
                <a:latin typeface="Arial"/>
              </a:rPr>
              <a:pPr algn="r" defTabSz="1219170">
                <a:defRPr/>
              </a:pPr>
              <a:t>11</a:t>
            </a:fld>
            <a:endParaRPr lang="en-GB" sz="933" b="1">
              <a:solidFill>
                <a:prstClr val="black"/>
              </a:solidFill>
              <a:latin typeface="Arial"/>
            </a:endParaRPr>
          </a:p>
        </p:txBody>
      </p:sp>
      <p:sp>
        <p:nvSpPr>
          <p:cNvPr id="7" name="Title 6">
            <a:extLst>
              <a:ext uri="{FF2B5EF4-FFF2-40B4-BE49-F238E27FC236}">
                <a16:creationId xmlns:a16="http://schemas.microsoft.com/office/drawing/2014/main" id="{2F0B3C01-2F2F-68CD-EB85-209F3A007DC1}"/>
              </a:ext>
            </a:extLst>
          </p:cNvPr>
          <p:cNvSpPr>
            <a:spLocks noGrp="1"/>
          </p:cNvSpPr>
          <p:nvPr>
            <p:ph type="title"/>
          </p:nvPr>
        </p:nvSpPr>
        <p:spPr>
          <a:xfrm>
            <a:off x="746829" y="298910"/>
            <a:ext cx="11250084" cy="932567"/>
          </a:xfrm>
        </p:spPr>
        <p:txBody>
          <a:bodyPr>
            <a:normAutofit/>
          </a:bodyPr>
          <a:lstStyle/>
          <a:p>
            <a:r>
              <a:rPr lang="en-GB" sz="2400" dirty="0">
                <a:solidFill>
                  <a:srgbClr val="BE0064"/>
                </a:solidFill>
                <a:latin typeface="Arial" panose="020B0604020202020204" pitchFamily="34" charset="0"/>
                <a:ea typeface="MS Mincho" panose="02020609040205080304" pitchFamily="49" charset="-128"/>
                <a:cs typeface="Times New Roman" panose="02020603050405020304" pitchFamily="18" charset="0"/>
              </a:rPr>
              <a:t>How do your features compare with these features? </a:t>
            </a:r>
            <a:br>
              <a:rPr lang="en-GB" sz="2400" dirty="0">
                <a:solidFill>
                  <a:schemeClr val="accent5"/>
                </a:solidFill>
                <a:latin typeface="Arial" panose="020B0604020202020204" pitchFamily="34" charset="0"/>
                <a:ea typeface="MS Mincho" panose="02020609040205080304" pitchFamily="49" charset="-128"/>
                <a:cs typeface="Times New Roman" panose="02020603050405020304" pitchFamily="18" charset="0"/>
              </a:rPr>
            </a:br>
            <a:endParaRPr lang="en-GB" sz="2400" dirty="0">
              <a:solidFill>
                <a:schemeClr val="accent5"/>
              </a:solidFill>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1B41AC2-4DBC-194E-5446-B6427C184FEF}"/>
              </a:ext>
            </a:extLst>
          </p:cNvPr>
          <p:cNvSpPr/>
          <p:nvPr/>
        </p:nvSpPr>
        <p:spPr>
          <a:xfrm>
            <a:off x="431371" y="1028733"/>
            <a:ext cx="3360000" cy="2160000"/>
          </a:xfrm>
          <a:prstGeom prst="roundRect">
            <a:avLst/>
          </a:prstGeom>
          <a:solidFill>
            <a:schemeClr val="accent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GB" sz="3200" dirty="0">
                <a:solidFill>
                  <a:srgbClr val="FFFFFF"/>
                </a:solidFill>
                <a:latin typeface="Arial"/>
              </a:rPr>
              <a:t>Build on prior learning</a:t>
            </a:r>
          </a:p>
        </p:txBody>
      </p:sp>
      <p:sp>
        <p:nvSpPr>
          <p:cNvPr id="5" name="Rectangle: Rounded Corners 4">
            <a:extLst>
              <a:ext uri="{FF2B5EF4-FFF2-40B4-BE49-F238E27FC236}">
                <a16:creationId xmlns:a16="http://schemas.microsoft.com/office/drawing/2014/main" id="{7EE8451D-9207-A060-6FA7-18E994CEAB63}"/>
              </a:ext>
            </a:extLst>
          </p:cNvPr>
          <p:cNvSpPr/>
          <p:nvPr/>
        </p:nvSpPr>
        <p:spPr>
          <a:xfrm>
            <a:off x="4416000" y="1028733"/>
            <a:ext cx="3360000" cy="2160000"/>
          </a:xfrm>
          <a:prstGeom prst="round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GB" sz="3200" dirty="0">
                <a:solidFill>
                  <a:srgbClr val="FFFFFF"/>
                </a:solidFill>
                <a:latin typeface="Arial"/>
              </a:rPr>
              <a:t>Introduce and develop concepts through context</a:t>
            </a:r>
          </a:p>
        </p:txBody>
      </p:sp>
      <p:sp>
        <p:nvSpPr>
          <p:cNvPr id="8" name="Rectangle: Rounded Corners 7">
            <a:extLst>
              <a:ext uri="{FF2B5EF4-FFF2-40B4-BE49-F238E27FC236}">
                <a16:creationId xmlns:a16="http://schemas.microsoft.com/office/drawing/2014/main" id="{516788C7-7F75-21FC-EBE6-6794125D5567}"/>
              </a:ext>
            </a:extLst>
          </p:cNvPr>
          <p:cNvSpPr/>
          <p:nvPr/>
        </p:nvSpPr>
        <p:spPr>
          <a:xfrm>
            <a:off x="8400629" y="1028733"/>
            <a:ext cx="3360000" cy="2160000"/>
          </a:xfrm>
          <a:prstGeom prst="roundRect">
            <a:avLst/>
          </a:prstGeom>
          <a:solidFill>
            <a:srgbClr val="0071F8"/>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GB" sz="3200" dirty="0">
                <a:solidFill>
                  <a:srgbClr val="FFFFFF"/>
                </a:solidFill>
                <a:latin typeface="Arial"/>
              </a:rPr>
              <a:t>Foreground common misconceptions</a:t>
            </a:r>
          </a:p>
        </p:txBody>
      </p:sp>
      <p:sp>
        <p:nvSpPr>
          <p:cNvPr id="9" name="Rectangle: Rounded Corners 8">
            <a:extLst>
              <a:ext uri="{FF2B5EF4-FFF2-40B4-BE49-F238E27FC236}">
                <a16:creationId xmlns:a16="http://schemas.microsoft.com/office/drawing/2014/main" id="{3807CABA-9387-418D-C5AC-F8CCB875A96B}"/>
              </a:ext>
            </a:extLst>
          </p:cNvPr>
          <p:cNvSpPr/>
          <p:nvPr/>
        </p:nvSpPr>
        <p:spPr>
          <a:xfrm>
            <a:off x="431371" y="3692541"/>
            <a:ext cx="3360000" cy="2160000"/>
          </a:xfrm>
          <a:prstGeom prst="roundRect">
            <a:avLst/>
          </a:prstGeom>
          <a:solidFill>
            <a:schemeClr val="accent6"/>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GB" sz="3200" dirty="0">
                <a:solidFill>
                  <a:srgbClr val="FFFFFF"/>
                </a:solidFill>
                <a:latin typeface="Arial"/>
              </a:rPr>
              <a:t> Highlight mathematical structure</a:t>
            </a:r>
          </a:p>
        </p:txBody>
      </p:sp>
      <p:sp>
        <p:nvSpPr>
          <p:cNvPr id="10" name="Rectangle: Rounded Corners 9">
            <a:extLst>
              <a:ext uri="{FF2B5EF4-FFF2-40B4-BE49-F238E27FC236}">
                <a16:creationId xmlns:a16="http://schemas.microsoft.com/office/drawing/2014/main" id="{EB437D5E-9AFC-3D41-AE2C-9740C5EEA19B}"/>
              </a:ext>
            </a:extLst>
          </p:cNvPr>
          <p:cNvSpPr/>
          <p:nvPr/>
        </p:nvSpPr>
        <p:spPr>
          <a:xfrm>
            <a:off x="4409352" y="3669268"/>
            <a:ext cx="3360000" cy="2160000"/>
          </a:xfrm>
          <a:prstGeom prst="roundRect">
            <a:avLst/>
          </a:prstGeom>
          <a:solidFill>
            <a:schemeClr val="accent5"/>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GB" sz="3200" dirty="0">
                <a:solidFill>
                  <a:srgbClr val="FFFFFF"/>
                </a:solidFill>
                <a:latin typeface="Arial"/>
              </a:rPr>
              <a:t>Connect different areas of maths where possible</a:t>
            </a:r>
          </a:p>
        </p:txBody>
      </p:sp>
      <p:sp>
        <p:nvSpPr>
          <p:cNvPr id="6" name="Rectangle: Rounded Corners 5">
            <a:extLst>
              <a:ext uri="{FF2B5EF4-FFF2-40B4-BE49-F238E27FC236}">
                <a16:creationId xmlns:a16="http://schemas.microsoft.com/office/drawing/2014/main" id="{0AAA3ED9-9CFC-4624-FD0E-E51AD29807C0}"/>
              </a:ext>
            </a:extLst>
          </p:cNvPr>
          <p:cNvSpPr/>
          <p:nvPr/>
        </p:nvSpPr>
        <p:spPr>
          <a:xfrm>
            <a:off x="8400629" y="3700957"/>
            <a:ext cx="3360000" cy="2160000"/>
          </a:xfrm>
          <a:prstGeom prst="roundRect">
            <a:avLst/>
          </a:prstGeom>
          <a:solidFill>
            <a:srgbClr val="FEB91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GB" sz="3200" dirty="0">
                <a:solidFill>
                  <a:srgbClr val="FFFFFF"/>
                </a:solidFill>
                <a:latin typeface="Arial"/>
              </a:rPr>
              <a:t>Active and collaborative engagement</a:t>
            </a:r>
          </a:p>
        </p:txBody>
      </p:sp>
    </p:spTree>
    <p:extLst>
      <p:ext uri="{BB962C8B-B14F-4D97-AF65-F5344CB8AC3E}">
        <p14:creationId xmlns:p14="http://schemas.microsoft.com/office/powerpoint/2010/main" val="63788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12</a:t>
            </a:fld>
            <a:endParaRPr lang="en-GB"/>
          </a:p>
        </p:txBody>
      </p:sp>
      <p:sp>
        <p:nvSpPr>
          <p:cNvPr id="5" name="Text Placeholder 4"/>
          <p:cNvSpPr>
            <a:spLocks noGrp="1"/>
          </p:cNvSpPr>
          <p:nvPr>
            <p:ph type="body" sz="quarter" idx="12"/>
          </p:nvPr>
        </p:nvSpPr>
        <p:spPr>
          <a:xfrm>
            <a:off x="337002" y="1410009"/>
            <a:ext cx="10223500" cy="4802099"/>
          </a:xfrm>
        </p:spPr>
        <p:txBody>
          <a:bodyPr vert="horz" lIns="0" tIns="0" rIns="0" bIns="0" rtlCol="0" anchor="t">
            <a:noAutofit/>
          </a:bodyPr>
          <a:lstStyle/>
          <a:p>
            <a:r>
              <a:rPr lang="en-GB" dirty="0"/>
              <a:t>What you understand by the term</a:t>
            </a:r>
          </a:p>
          <a:p>
            <a:endParaRPr lang="en-GB" dirty="0"/>
          </a:p>
          <a:p>
            <a:r>
              <a:rPr lang="en-GB" b="1" dirty="0">
                <a:solidFill>
                  <a:srgbClr val="BE0064"/>
                </a:solidFill>
              </a:rPr>
              <a:t>RESPONSIVE TEACHING?</a:t>
            </a:r>
            <a:endParaRPr lang="en-GB" b="1" dirty="0">
              <a:solidFill>
                <a:srgbClr val="BE0064"/>
              </a:solidFill>
              <a:cs typeface="Arial"/>
            </a:endParaRPr>
          </a:p>
          <a:p>
            <a:endParaRPr lang="en-GB" b="1" dirty="0">
              <a:solidFill>
                <a:schemeClr val="accent1"/>
              </a:solidFill>
              <a:cs typeface="Arial"/>
            </a:endParaRPr>
          </a:p>
          <a:p>
            <a:endParaRPr lang="en-GB" b="1" dirty="0">
              <a:solidFill>
                <a:schemeClr val="accent1"/>
              </a:solidFill>
              <a:cs typeface="Arial"/>
            </a:endParaRPr>
          </a:p>
          <a:p>
            <a:endParaRPr lang="en-GB" b="1" dirty="0">
              <a:solidFill>
                <a:srgbClr val="008556"/>
              </a:solidFill>
              <a:cs typeface="Arial"/>
            </a:endParaRPr>
          </a:p>
          <a:p>
            <a:endParaRPr lang="en-GB" dirty="0">
              <a:cs typeface="Arial"/>
            </a:endParaRPr>
          </a:p>
          <a:p>
            <a:endParaRPr lang="en-GB" dirty="0">
              <a:highlight>
                <a:srgbClr val="FFFF00"/>
              </a:highlight>
              <a:cs typeface="Arial"/>
            </a:endParaRPr>
          </a:p>
        </p:txBody>
      </p:sp>
      <p:pic>
        <p:nvPicPr>
          <p:cNvPr id="6" name="Picture 5">
            <a:extLst>
              <a:ext uri="{FF2B5EF4-FFF2-40B4-BE49-F238E27FC236}">
                <a16:creationId xmlns:a16="http://schemas.microsoft.com/office/drawing/2014/main" id="{EBF82C18-1448-94A5-02C7-9E62E02D199F}"/>
              </a:ext>
            </a:extLst>
          </p:cNvPr>
          <p:cNvPicPr>
            <a:picLocks noChangeAspect="1"/>
          </p:cNvPicPr>
          <p:nvPr/>
        </p:nvPicPr>
        <p:blipFill>
          <a:blip r:embed="rId3"/>
          <a:stretch>
            <a:fillRect/>
          </a:stretch>
        </p:blipFill>
        <p:spPr>
          <a:xfrm>
            <a:off x="3057976" y="3751778"/>
            <a:ext cx="4781550" cy="2219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4886C832-7C32-4B8E-0E50-80E98352CBFD}"/>
              </a:ext>
            </a:extLst>
          </p:cNvPr>
          <p:cNvSpPr txBox="1"/>
          <p:nvPr/>
        </p:nvSpPr>
        <p:spPr>
          <a:xfrm>
            <a:off x="4736756" y="3326107"/>
            <a:ext cx="1423989" cy="369332"/>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Chat blast</a:t>
            </a:r>
          </a:p>
        </p:txBody>
      </p:sp>
    </p:spTree>
    <p:extLst>
      <p:ext uri="{BB962C8B-B14F-4D97-AF65-F5344CB8AC3E}">
        <p14:creationId xmlns:p14="http://schemas.microsoft.com/office/powerpoint/2010/main" val="3218833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13</a:t>
            </a:fld>
            <a:endParaRPr lang="en-GB"/>
          </a:p>
        </p:txBody>
      </p:sp>
      <p:sp useBgFill="1">
        <p:nvSpPr>
          <p:cNvPr id="12" name="Title 11"/>
          <p:cNvSpPr>
            <a:spLocks noGrp="1"/>
          </p:cNvSpPr>
          <p:nvPr>
            <p:ph type="title"/>
          </p:nvPr>
        </p:nvSpPr>
        <p:spPr>
          <a:xfrm>
            <a:off x="310601" y="333201"/>
            <a:ext cx="11250084" cy="616335"/>
          </a:xfrm>
        </p:spPr>
        <p:txBody>
          <a:bodyPr/>
          <a:lstStyle/>
          <a:p>
            <a:r>
              <a:rPr lang="en-GB" dirty="0">
                <a:solidFill>
                  <a:schemeClr val="accent5"/>
                </a:solidFill>
              </a:rPr>
              <a:t>Responses from the Centres for Excellence in Maths</a:t>
            </a:r>
          </a:p>
        </p:txBody>
      </p:sp>
      <p:sp>
        <p:nvSpPr>
          <p:cNvPr id="2" name="Rectangle: Rounded Corners 1">
            <a:extLst>
              <a:ext uri="{FF2B5EF4-FFF2-40B4-BE49-F238E27FC236}">
                <a16:creationId xmlns:a16="http://schemas.microsoft.com/office/drawing/2014/main" id="{AC4BD736-F2ED-7710-597C-F10E8F6AD5AA}"/>
              </a:ext>
            </a:extLst>
          </p:cNvPr>
          <p:cNvSpPr/>
          <p:nvPr/>
        </p:nvSpPr>
        <p:spPr>
          <a:xfrm>
            <a:off x="293126" y="989278"/>
            <a:ext cx="3673165" cy="807541"/>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667" dirty="0">
                <a:solidFill>
                  <a:schemeClr val="tx1"/>
                </a:solidFill>
              </a:rPr>
              <a:t>Formative Assessment</a:t>
            </a:r>
          </a:p>
        </p:txBody>
      </p:sp>
      <p:sp>
        <p:nvSpPr>
          <p:cNvPr id="7" name="Rectangle: Rounded Corners 6">
            <a:extLst>
              <a:ext uri="{FF2B5EF4-FFF2-40B4-BE49-F238E27FC236}">
                <a16:creationId xmlns:a16="http://schemas.microsoft.com/office/drawing/2014/main" id="{FFC03F75-0D6A-642D-6687-CC5140E3447C}"/>
              </a:ext>
            </a:extLst>
          </p:cNvPr>
          <p:cNvSpPr/>
          <p:nvPr/>
        </p:nvSpPr>
        <p:spPr>
          <a:xfrm>
            <a:off x="4259416" y="989278"/>
            <a:ext cx="3673165" cy="807541"/>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67" dirty="0">
                <a:solidFill>
                  <a:schemeClr val="tx1"/>
                </a:solidFill>
              </a:rPr>
              <a:t>Building Confidence</a:t>
            </a:r>
          </a:p>
        </p:txBody>
      </p:sp>
      <p:sp>
        <p:nvSpPr>
          <p:cNvPr id="8" name="Rectangle: Rounded Corners 7">
            <a:extLst>
              <a:ext uri="{FF2B5EF4-FFF2-40B4-BE49-F238E27FC236}">
                <a16:creationId xmlns:a16="http://schemas.microsoft.com/office/drawing/2014/main" id="{A0C64214-EFAD-535F-F4C6-855ECE408BB5}"/>
              </a:ext>
            </a:extLst>
          </p:cNvPr>
          <p:cNvSpPr/>
          <p:nvPr/>
        </p:nvSpPr>
        <p:spPr>
          <a:xfrm>
            <a:off x="8225708" y="989278"/>
            <a:ext cx="3673165" cy="807541"/>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67" dirty="0">
                <a:solidFill>
                  <a:schemeClr val="tx1"/>
                </a:solidFill>
              </a:rPr>
              <a:t>Awareness</a:t>
            </a:r>
          </a:p>
        </p:txBody>
      </p:sp>
      <p:sp>
        <p:nvSpPr>
          <p:cNvPr id="9" name="Rectangle: Rounded Corners 8">
            <a:extLst>
              <a:ext uri="{FF2B5EF4-FFF2-40B4-BE49-F238E27FC236}">
                <a16:creationId xmlns:a16="http://schemas.microsoft.com/office/drawing/2014/main" id="{96E570AA-660C-0A51-0D46-93DFF5904452}"/>
              </a:ext>
            </a:extLst>
          </p:cNvPr>
          <p:cNvSpPr/>
          <p:nvPr/>
        </p:nvSpPr>
        <p:spPr>
          <a:xfrm>
            <a:off x="287702" y="2049126"/>
            <a:ext cx="3673165" cy="807541"/>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en-GB" sz="2667" dirty="0">
                <a:solidFill>
                  <a:schemeClr val="tx1"/>
                </a:solidFill>
              </a:rPr>
              <a:t>Timely</a:t>
            </a:r>
            <a:endParaRPr lang="en-US" sz="2400" dirty="0"/>
          </a:p>
        </p:txBody>
      </p:sp>
      <p:sp>
        <p:nvSpPr>
          <p:cNvPr id="10" name="Rectangle: Rounded Corners 9">
            <a:extLst>
              <a:ext uri="{FF2B5EF4-FFF2-40B4-BE49-F238E27FC236}">
                <a16:creationId xmlns:a16="http://schemas.microsoft.com/office/drawing/2014/main" id="{C4A25DDD-FF5C-5E67-A0DE-CEEC1B4BFA32}"/>
              </a:ext>
            </a:extLst>
          </p:cNvPr>
          <p:cNvSpPr/>
          <p:nvPr/>
        </p:nvSpPr>
        <p:spPr>
          <a:xfrm>
            <a:off x="4253992" y="2049126"/>
            <a:ext cx="3673165" cy="807541"/>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67" dirty="0">
                <a:solidFill>
                  <a:schemeClr val="tx1"/>
                </a:solidFill>
              </a:rPr>
              <a:t>Flexibility</a:t>
            </a:r>
          </a:p>
        </p:txBody>
      </p:sp>
      <p:sp>
        <p:nvSpPr>
          <p:cNvPr id="11" name="Rectangle: Rounded Corners 10">
            <a:extLst>
              <a:ext uri="{FF2B5EF4-FFF2-40B4-BE49-F238E27FC236}">
                <a16:creationId xmlns:a16="http://schemas.microsoft.com/office/drawing/2014/main" id="{5C989C47-D42C-A817-3D7E-2633A74AECD3}"/>
              </a:ext>
            </a:extLst>
          </p:cNvPr>
          <p:cNvSpPr/>
          <p:nvPr/>
        </p:nvSpPr>
        <p:spPr>
          <a:xfrm>
            <a:off x="8220284" y="2049126"/>
            <a:ext cx="3673165" cy="807541"/>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67" dirty="0">
                <a:solidFill>
                  <a:schemeClr val="tx1"/>
                </a:solidFill>
              </a:rPr>
              <a:t>Learner focused</a:t>
            </a:r>
          </a:p>
        </p:txBody>
      </p:sp>
      <p:sp>
        <p:nvSpPr>
          <p:cNvPr id="13" name="Rectangle: Rounded Corners 12">
            <a:extLst>
              <a:ext uri="{FF2B5EF4-FFF2-40B4-BE49-F238E27FC236}">
                <a16:creationId xmlns:a16="http://schemas.microsoft.com/office/drawing/2014/main" id="{1EE7BDFD-F7B5-35B3-CF82-B56ADF73721F}"/>
              </a:ext>
            </a:extLst>
          </p:cNvPr>
          <p:cNvSpPr/>
          <p:nvPr/>
        </p:nvSpPr>
        <p:spPr>
          <a:xfrm>
            <a:off x="282278" y="3108973"/>
            <a:ext cx="3673165" cy="2528272"/>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3733" dirty="0">
                <a:solidFill>
                  <a:schemeClr val="tx1"/>
                </a:solidFill>
              </a:rPr>
              <a:t>Misconceptions</a:t>
            </a:r>
          </a:p>
        </p:txBody>
      </p:sp>
      <p:sp>
        <p:nvSpPr>
          <p:cNvPr id="14" name="Rectangle: Rounded Corners 13">
            <a:extLst>
              <a:ext uri="{FF2B5EF4-FFF2-40B4-BE49-F238E27FC236}">
                <a16:creationId xmlns:a16="http://schemas.microsoft.com/office/drawing/2014/main" id="{4E50892A-0B57-C0EC-3FFE-1138871418E8}"/>
              </a:ext>
            </a:extLst>
          </p:cNvPr>
          <p:cNvSpPr/>
          <p:nvPr/>
        </p:nvSpPr>
        <p:spPr>
          <a:xfrm>
            <a:off x="4248568" y="3108973"/>
            <a:ext cx="3673165" cy="2528272"/>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rPr>
              <a:t>Assessing usefully</a:t>
            </a:r>
          </a:p>
        </p:txBody>
      </p:sp>
      <p:sp>
        <p:nvSpPr>
          <p:cNvPr id="15" name="Rectangle: Rounded Corners 14">
            <a:extLst>
              <a:ext uri="{FF2B5EF4-FFF2-40B4-BE49-F238E27FC236}">
                <a16:creationId xmlns:a16="http://schemas.microsoft.com/office/drawing/2014/main" id="{5786B3C1-D342-5D9A-558A-1680C378D452}"/>
              </a:ext>
            </a:extLst>
          </p:cNvPr>
          <p:cNvSpPr/>
          <p:nvPr/>
        </p:nvSpPr>
        <p:spPr>
          <a:xfrm>
            <a:off x="8214860" y="3108973"/>
            <a:ext cx="3673165" cy="2528272"/>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267" dirty="0">
                <a:solidFill>
                  <a:schemeClr val="tx1"/>
                </a:solidFill>
              </a:rPr>
              <a:t>Ongoing</a:t>
            </a:r>
          </a:p>
        </p:txBody>
      </p:sp>
      <p:grpSp>
        <p:nvGrpSpPr>
          <p:cNvPr id="19" name="Group 18">
            <a:extLst>
              <a:ext uri="{FF2B5EF4-FFF2-40B4-BE49-F238E27FC236}">
                <a16:creationId xmlns:a16="http://schemas.microsoft.com/office/drawing/2014/main" id="{0CE5C6C7-5A6A-84AD-D8CE-9AA062DA63A1}"/>
              </a:ext>
            </a:extLst>
          </p:cNvPr>
          <p:cNvGrpSpPr/>
          <p:nvPr/>
        </p:nvGrpSpPr>
        <p:grpSpPr>
          <a:xfrm>
            <a:off x="4248568" y="4290490"/>
            <a:ext cx="3673165" cy="878047"/>
            <a:chOff x="3186426" y="3217867"/>
            <a:chExt cx="2754874" cy="658535"/>
          </a:xfrm>
        </p:grpSpPr>
        <p:sp>
          <p:nvSpPr>
            <p:cNvPr id="18" name="Rectangle 17">
              <a:extLst>
                <a:ext uri="{FF2B5EF4-FFF2-40B4-BE49-F238E27FC236}">
                  <a16:creationId xmlns:a16="http://schemas.microsoft.com/office/drawing/2014/main" id="{AE2A65B7-2AFB-A801-D1C9-8C365B78F4DC}"/>
                </a:ext>
              </a:extLst>
            </p:cNvPr>
            <p:cNvSpPr/>
            <p:nvPr/>
          </p:nvSpPr>
          <p:spPr>
            <a:xfrm>
              <a:off x="3186426" y="3342539"/>
              <a:ext cx="2754874" cy="504056"/>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ectangle: Rounded Corners 16">
              <a:extLst>
                <a:ext uri="{FF2B5EF4-FFF2-40B4-BE49-F238E27FC236}">
                  <a16:creationId xmlns:a16="http://schemas.microsoft.com/office/drawing/2014/main" id="{717B5E97-1AF8-43FE-69F6-14582C668E89}"/>
                </a:ext>
              </a:extLst>
            </p:cNvPr>
            <p:cNvSpPr/>
            <p:nvPr/>
          </p:nvSpPr>
          <p:spPr>
            <a:xfrm>
              <a:off x="3591755" y="3217867"/>
              <a:ext cx="1944216" cy="658535"/>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usefully</a:t>
              </a:r>
            </a:p>
          </p:txBody>
        </p:sp>
      </p:grpSp>
    </p:spTree>
    <p:extLst>
      <p:ext uri="{BB962C8B-B14F-4D97-AF65-F5344CB8AC3E}">
        <p14:creationId xmlns:p14="http://schemas.microsoft.com/office/powerpoint/2010/main" val="326931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5AE9E8-945A-CB36-5835-713776764AC2}"/>
              </a:ext>
            </a:extLst>
          </p:cNvPr>
          <p:cNvSpPr>
            <a:spLocks noGrp="1"/>
          </p:cNvSpPr>
          <p:nvPr>
            <p:ph type="sldNum" sz="quarter" idx="11"/>
          </p:nvPr>
        </p:nvSpPr>
        <p:spPr/>
        <p:txBody>
          <a:bodyPr/>
          <a:lstStyle/>
          <a:p>
            <a:fld id="{DA2C159E-F13C-4A85-9A41-E7669D3E0D70}" type="slidenum">
              <a:rPr lang="en-GB" smtClean="0"/>
              <a:pPr/>
              <a:t>14</a:t>
            </a:fld>
            <a:endParaRPr lang="en-GB"/>
          </a:p>
        </p:txBody>
      </p:sp>
      <p:sp>
        <p:nvSpPr>
          <p:cNvPr id="3" name="Title 2">
            <a:extLst>
              <a:ext uri="{FF2B5EF4-FFF2-40B4-BE49-F238E27FC236}">
                <a16:creationId xmlns:a16="http://schemas.microsoft.com/office/drawing/2014/main" id="{DBE0EEA1-5BB9-743A-775F-AD0D508961AC}"/>
              </a:ext>
            </a:extLst>
          </p:cNvPr>
          <p:cNvSpPr>
            <a:spLocks noGrp="1"/>
          </p:cNvSpPr>
          <p:nvPr>
            <p:ph type="title"/>
          </p:nvPr>
        </p:nvSpPr>
        <p:spPr>
          <a:xfrm>
            <a:off x="4730201" y="237951"/>
            <a:ext cx="6661699" cy="932567"/>
          </a:xfrm>
        </p:spPr>
        <p:txBody>
          <a:bodyPr>
            <a:normAutofit/>
          </a:bodyPr>
          <a:lstStyle/>
          <a:p>
            <a:r>
              <a:rPr lang="en-GB" dirty="0">
                <a:solidFill>
                  <a:srgbClr val="00B0F0"/>
                </a:solidFill>
              </a:rPr>
              <a:t>Responsive teaching</a:t>
            </a:r>
          </a:p>
        </p:txBody>
      </p:sp>
      <p:sp>
        <p:nvSpPr>
          <p:cNvPr id="4" name="Text Placeholder 3">
            <a:extLst>
              <a:ext uri="{FF2B5EF4-FFF2-40B4-BE49-F238E27FC236}">
                <a16:creationId xmlns:a16="http://schemas.microsoft.com/office/drawing/2014/main" id="{6642E85E-7B4B-E3B5-5AAC-0CF341950641}"/>
              </a:ext>
            </a:extLst>
          </p:cNvPr>
          <p:cNvSpPr>
            <a:spLocks noGrp="1"/>
          </p:cNvSpPr>
          <p:nvPr>
            <p:ph type="body" sz="quarter" idx="12"/>
          </p:nvPr>
        </p:nvSpPr>
        <p:spPr>
          <a:xfrm>
            <a:off x="823891" y="1265767"/>
            <a:ext cx="10223500" cy="4802099"/>
          </a:xfrm>
        </p:spPr>
        <p:txBody>
          <a:bodyPr/>
          <a:lstStyle/>
          <a:p>
            <a:pPr lvl="1"/>
            <a:r>
              <a:rPr lang="en-GB" dirty="0"/>
              <a:t>Find out </a:t>
            </a:r>
            <a:r>
              <a:rPr lang="en-GB" b="1" dirty="0">
                <a:solidFill>
                  <a:srgbClr val="00B0F0"/>
                </a:solidFill>
              </a:rPr>
              <a:t>what</a:t>
            </a:r>
            <a:r>
              <a:rPr lang="en-GB" dirty="0"/>
              <a:t> learners can and can’t do. </a:t>
            </a:r>
          </a:p>
          <a:p>
            <a:pPr marL="359991" lvl="2" indent="0">
              <a:buNone/>
            </a:pPr>
            <a:r>
              <a:rPr lang="en-GB" b="1" i="1" dirty="0">
                <a:solidFill>
                  <a:srgbClr val="00B0F0"/>
                </a:solidFill>
              </a:rPr>
              <a:t>Easy</a:t>
            </a:r>
          </a:p>
          <a:p>
            <a:pPr marL="0" lvl="1" indent="0">
              <a:buNone/>
            </a:pPr>
            <a:r>
              <a:rPr lang="en-GB" dirty="0"/>
              <a:t> </a:t>
            </a:r>
          </a:p>
          <a:p>
            <a:pPr lvl="1"/>
            <a:r>
              <a:rPr lang="en-GB" dirty="0"/>
              <a:t>Find out </a:t>
            </a:r>
            <a:r>
              <a:rPr lang="en-GB" b="1" dirty="0">
                <a:solidFill>
                  <a:srgbClr val="00B0F0"/>
                </a:solidFill>
              </a:rPr>
              <a:t>why</a:t>
            </a:r>
            <a:r>
              <a:rPr lang="en-GB" dirty="0"/>
              <a:t> learners can’t do it. </a:t>
            </a:r>
          </a:p>
          <a:p>
            <a:pPr marL="359991" lvl="2" indent="0">
              <a:buNone/>
            </a:pPr>
            <a:r>
              <a:rPr lang="en-GB" b="1" i="1" dirty="0">
                <a:solidFill>
                  <a:srgbClr val="00B0F0"/>
                </a:solidFill>
              </a:rPr>
              <a:t>Not so easy</a:t>
            </a:r>
          </a:p>
          <a:p>
            <a:pPr lvl="1"/>
            <a:endParaRPr lang="en-GB" dirty="0"/>
          </a:p>
          <a:p>
            <a:pPr lvl="1"/>
            <a:r>
              <a:rPr lang="en-GB" dirty="0"/>
              <a:t>Work out </a:t>
            </a:r>
            <a:r>
              <a:rPr lang="en-GB" b="1" dirty="0">
                <a:solidFill>
                  <a:srgbClr val="00B0F0"/>
                </a:solidFill>
              </a:rPr>
              <a:t>how</a:t>
            </a:r>
            <a:r>
              <a:rPr lang="en-GB" dirty="0"/>
              <a:t> to respond to support learners. </a:t>
            </a:r>
          </a:p>
          <a:p>
            <a:pPr marL="359991" lvl="2" indent="0">
              <a:buNone/>
            </a:pPr>
            <a:r>
              <a:rPr lang="en-GB" b="1" i="1" dirty="0">
                <a:solidFill>
                  <a:srgbClr val="00B0F0"/>
                </a:solidFill>
              </a:rPr>
              <a:t>Hard</a:t>
            </a:r>
            <a:r>
              <a:rPr lang="en-GB" dirty="0">
                <a:solidFill>
                  <a:srgbClr val="00B0F0"/>
                </a:solidFill>
              </a:rPr>
              <a:t> </a:t>
            </a:r>
          </a:p>
          <a:p>
            <a:endParaRPr lang="en-GB" dirty="0"/>
          </a:p>
          <a:p>
            <a:endParaRPr lang="en-GB" dirty="0"/>
          </a:p>
        </p:txBody>
      </p:sp>
    </p:spTree>
    <p:extLst>
      <p:ext uri="{BB962C8B-B14F-4D97-AF65-F5344CB8AC3E}">
        <p14:creationId xmlns:p14="http://schemas.microsoft.com/office/powerpoint/2010/main" val="93506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82B1C2-4345-8F37-49EB-8CF90C100A1A}"/>
              </a:ext>
            </a:extLst>
          </p:cNvPr>
          <p:cNvSpPr>
            <a:spLocks noGrp="1"/>
          </p:cNvSpPr>
          <p:nvPr>
            <p:ph type="sldNum" sz="quarter" idx="11"/>
          </p:nvPr>
        </p:nvSpPr>
        <p:spPr/>
        <p:txBody>
          <a:bodyPr/>
          <a:lstStyle/>
          <a:p>
            <a:pPr defTabSz="1219170">
              <a:defRPr/>
            </a:pPr>
            <a:fld id="{7948758F-74EA-4263-AA78-0B23BB3720CD}" type="slidenum">
              <a:rPr lang="en-GB">
                <a:solidFill>
                  <a:srgbClr val="000000"/>
                </a:solidFill>
                <a:latin typeface="Arial"/>
              </a:rPr>
              <a:pPr defTabSz="1219170">
                <a:defRPr/>
              </a:pPr>
              <a:t>15</a:t>
            </a:fld>
            <a:endParaRPr lang="en-GB">
              <a:solidFill>
                <a:srgbClr val="000000"/>
              </a:solidFill>
              <a:latin typeface="Arial"/>
            </a:endParaRPr>
          </a:p>
        </p:txBody>
      </p:sp>
      <p:sp>
        <p:nvSpPr>
          <p:cNvPr id="2" name="Title 1">
            <a:extLst>
              <a:ext uri="{FF2B5EF4-FFF2-40B4-BE49-F238E27FC236}">
                <a16:creationId xmlns:a16="http://schemas.microsoft.com/office/drawing/2014/main" id="{B9EE5E6F-E272-1748-B698-CF2D3B66FCB9}"/>
              </a:ext>
            </a:extLst>
          </p:cNvPr>
          <p:cNvSpPr>
            <a:spLocks noGrp="1"/>
          </p:cNvSpPr>
          <p:nvPr>
            <p:ph type="title"/>
          </p:nvPr>
        </p:nvSpPr>
        <p:spPr>
          <a:xfrm>
            <a:off x="310601" y="333201"/>
            <a:ext cx="11250084" cy="538619"/>
          </a:xfrm>
        </p:spPr>
        <p:txBody>
          <a:bodyPr/>
          <a:lstStyle/>
          <a:p>
            <a:r>
              <a:rPr lang="en-GB" dirty="0">
                <a:solidFill>
                  <a:srgbClr val="00B0F0"/>
                </a:solidFill>
              </a:rPr>
              <a:t>Using bar models to make sense of mathematical situations</a:t>
            </a:r>
          </a:p>
        </p:txBody>
      </p:sp>
      <p:sp>
        <p:nvSpPr>
          <p:cNvPr id="5" name="Rectangle 4">
            <a:extLst>
              <a:ext uri="{FF2B5EF4-FFF2-40B4-BE49-F238E27FC236}">
                <a16:creationId xmlns:a16="http://schemas.microsoft.com/office/drawing/2014/main" id="{E812876F-8330-3277-E956-610D0134C8F0}"/>
              </a:ext>
            </a:extLst>
          </p:cNvPr>
          <p:cNvSpPr/>
          <p:nvPr/>
        </p:nvSpPr>
        <p:spPr>
          <a:xfrm>
            <a:off x="2320971" y="2197475"/>
            <a:ext cx="1309140" cy="849443"/>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grpSp>
        <p:nvGrpSpPr>
          <p:cNvPr id="14" name="Group 13">
            <a:extLst>
              <a:ext uri="{FF2B5EF4-FFF2-40B4-BE49-F238E27FC236}">
                <a16:creationId xmlns:a16="http://schemas.microsoft.com/office/drawing/2014/main" id="{C592B361-35BA-6E17-9D85-77B6C4DC0C00}"/>
              </a:ext>
            </a:extLst>
          </p:cNvPr>
          <p:cNvGrpSpPr/>
          <p:nvPr/>
        </p:nvGrpSpPr>
        <p:grpSpPr>
          <a:xfrm>
            <a:off x="2323472" y="5397983"/>
            <a:ext cx="2618280" cy="849443"/>
            <a:chOff x="1742604" y="3055680"/>
            <a:chExt cx="1963710" cy="637082"/>
          </a:xfrm>
        </p:grpSpPr>
        <p:sp>
          <p:nvSpPr>
            <p:cNvPr id="8" name="Rectangle 7">
              <a:extLst>
                <a:ext uri="{FF2B5EF4-FFF2-40B4-BE49-F238E27FC236}">
                  <a16:creationId xmlns:a16="http://schemas.microsoft.com/office/drawing/2014/main" id="{F1ECB4F2-4510-ABA4-01AF-CBFAC4ED1F89}"/>
                </a:ext>
              </a:extLst>
            </p:cNvPr>
            <p:cNvSpPr/>
            <p:nvPr/>
          </p:nvSpPr>
          <p:spPr>
            <a:xfrm>
              <a:off x="2724459"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9" name="Rectangle 8">
              <a:extLst>
                <a:ext uri="{FF2B5EF4-FFF2-40B4-BE49-F238E27FC236}">
                  <a16:creationId xmlns:a16="http://schemas.microsoft.com/office/drawing/2014/main" id="{685E2647-1727-8E6F-F22D-8241714DEC95}"/>
                </a:ext>
              </a:extLst>
            </p:cNvPr>
            <p:cNvSpPr/>
            <p:nvPr/>
          </p:nvSpPr>
          <p:spPr>
            <a:xfrm>
              <a:off x="1742604"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grpSp>
      <p:grpSp>
        <p:nvGrpSpPr>
          <p:cNvPr id="12" name="Group 11">
            <a:extLst>
              <a:ext uri="{FF2B5EF4-FFF2-40B4-BE49-F238E27FC236}">
                <a16:creationId xmlns:a16="http://schemas.microsoft.com/office/drawing/2014/main" id="{E3FEA160-A513-BFFF-54BB-98D888386BE9}"/>
              </a:ext>
            </a:extLst>
          </p:cNvPr>
          <p:cNvGrpSpPr/>
          <p:nvPr/>
        </p:nvGrpSpPr>
        <p:grpSpPr>
          <a:xfrm>
            <a:off x="2320972" y="3793679"/>
            <a:ext cx="5241560" cy="849443"/>
            <a:chOff x="1742605" y="1932169"/>
            <a:chExt cx="3931170" cy="637082"/>
          </a:xfrm>
        </p:grpSpPr>
        <p:sp>
          <p:nvSpPr>
            <p:cNvPr id="6" name="Rectangle 5">
              <a:extLst>
                <a:ext uri="{FF2B5EF4-FFF2-40B4-BE49-F238E27FC236}">
                  <a16:creationId xmlns:a16="http://schemas.microsoft.com/office/drawing/2014/main" id="{2E0D3A31-974A-9BE9-F40E-E04504831214}"/>
                </a:ext>
              </a:extLst>
            </p:cNvPr>
            <p:cNvSpPr/>
            <p:nvPr/>
          </p:nvSpPr>
          <p:spPr>
            <a:xfrm>
              <a:off x="174260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7" name="Rectangle 6">
              <a:extLst>
                <a:ext uri="{FF2B5EF4-FFF2-40B4-BE49-F238E27FC236}">
                  <a16:creationId xmlns:a16="http://schemas.microsoft.com/office/drawing/2014/main" id="{9D889B38-8381-2454-3D78-D7127F6508F9}"/>
                </a:ext>
              </a:extLst>
            </p:cNvPr>
            <p:cNvSpPr/>
            <p:nvPr/>
          </p:nvSpPr>
          <p:spPr>
            <a:xfrm>
              <a:off x="2724459"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10" name="Rectangle 9">
              <a:extLst>
                <a:ext uri="{FF2B5EF4-FFF2-40B4-BE49-F238E27FC236}">
                  <a16:creationId xmlns:a16="http://schemas.microsoft.com/office/drawing/2014/main" id="{0162518E-EEE6-80B6-8DB1-F4BC4DB447F9}"/>
                </a:ext>
              </a:extLst>
            </p:cNvPr>
            <p:cNvSpPr/>
            <p:nvPr/>
          </p:nvSpPr>
          <p:spPr>
            <a:xfrm>
              <a:off x="371006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11" name="Rectangle 10">
              <a:extLst>
                <a:ext uri="{FF2B5EF4-FFF2-40B4-BE49-F238E27FC236}">
                  <a16:creationId xmlns:a16="http://schemas.microsoft.com/office/drawing/2014/main" id="{28235225-9EBC-7F5C-1FAF-7B61E42C8281}"/>
                </a:ext>
              </a:extLst>
            </p:cNvPr>
            <p:cNvSpPr/>
            <p:nvPr/>
          </p:nvSpPr>
          <p:spPr>
            <a:xfrm>
              <a:off x="4691920"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grpSp>
      <p:sp>
        <p:nvSpPr>
          <p:cNvPr id="13" name="TextBox 12">
            <a:extLst>
              <a:ext uri="{FF2B5EF4-FFF2-40B4-BE49-F238E27FC236}">
                <a16:creationId xmlns:a16="http://schemas.microsoft.com/office/drawing/2014/main" id="{DAA03B54-DD58-B8E3-5B80-6D4E333BB448}"/>
              </a:ext>
            </a:extLst>
          </p:cNvPr>
          <p:cNvSpPr txBox="1"/>
          <p:nvPr/>
        </p:nvSpPr>
        <p:spPr>
          <a:xfrm>
            <a:off x="541309" y="3819054"/>
            <a:ext cx="1512449" cy="820866"/>
          </a:xfrm>
          <a:prstGeom prst="rect">
            <a:avLst/>
          </a:prstGeom>
          <a:noFill/>
        </p:spPr>
        <p:txBody>
          <a:bodyPr wrap="square" lIns="0" tIns="0" rIns="0" bIns="0" rtlCol="0">
            <a:spAutoFit/>
          </a:bodyPr>
          <a:lstStyle/>
          <a:p>
            <a:pPr defTabSz="1219170">
              <a:defRPr/>
            </a:pPr>
            <a:r>
              <a:rPr lang="en-GB" sz="2667" dirty="0">
                <a:solidFill>
                  <a:srgbClr val="000000"/>
                </a:solidFill>
                <a:latin typeface="Arial"/>
              </a:rPr>
              <a:t>Richard’s score</a:t>
            </a:r>
          </a:p>
        </p:txBody>
      </p:sp>
      <p:sp>
        <p:nvSpPr>
          <p:cNvPr id="15" name="TextBox 14">
            <a:extLst>
              <a:ext uri="{FF2B5EF4-FFF2-40B4-BE49-F238E27FC236}">
                <a16:creationId xmlns:a16="http://schemas.microsoft.com/office/drawing/2014/main" id="{7E830AFA-B1E4-0079-13AA-9D6E7315242A}"/>
              </a:ext>
            </a:extLst>
          </p:cNvPr>
          <p:cNvSpPr txBox="1"/>
          <p:nvPr/>
        </p:nvSpPr>
        <p:spPr>
          <a:xfrm>
            <a:off x="541309" y="2240124"/>
            <a:ext cx="1309140" cy="820866"/>
          </a:xfrm>
          <a:prstGeom prst="rect">
            <a:avLst/>
          </a:prstGeom>
          <a:noFill/>
        </p:spPr>
        <p:txBody>
          <a:bodyPr wrap="square" lIns="0" tIns="0" rIns="0" bIns="0" rtlCol="0">
            <a:spAutoFit/>
          </a:bodyPr>
          <a:lstStyle/>
          <a:p>
            <a:pPr defTabSz="1219170">
              <a:defRPr/>
            </a:pPr>
            <a:r>
              <a:rPr lang="en-GB" sz="2667" dirty="0">
                <a:solidFill>
                  <a:srgbClr val="000000"/>
                </a:solidFill>
                <a:latin typeface="Arial"/>
              </a:rPr>
              <a:t>April’s score</a:t>
            </a:r>
          </a:p>
        </p:txBody>
      </p:sp>
      <p:sp>
        <p:nvSpPr>
          <p:cNvPr id="16" name="TextBox 15">
            <a:extLst>
              <a:ext uri="{FF2B5EF4-FFF2-40B4-BE49-F238E27FC236}">
                <a16:creationId xmlns:a16="http://schemas.microsoft.com/office/drawing/2014/main" id="{053F5121-4571-2D79-1397-CA95778FEA7B}"/>
              </a:ext>
            </a:extLst>
          </p:cNvPr>
          <p:cNvSpPr txBox="1"/>
          <p:nvPr/>
        </p:nvSpPr>
        <p:spPr>
          <a:xfrm>
            <a:off x="541309" y="5397983"/>
            <a:ext cx="1309140" cy="820866"/>
          </a:xfrm>
          <a:prstGeom prst="rect">
            <a:avLst/>
          </a:prstGeom>
          <a:noFill/>
        </p:spPr>
        <p:txBody>
          <a:bodyPr wrap="square" lIns="0" tIns="0" rIns="0" bIns="0" rtlCol="0">
            <a:spAutoFit/>
          </a:bodyPr>
          <a:lstStyle/>
          <a:p>
            <a:pPr defTabSz="1219170">
              <a:defRPr/>
            </a:pPr>
            <a:r>
              <a:rPr lang="en-GB" sz="2667" dirty="0">
                <a:solidFill>
                  <a:srgbClr val="000000"/>
                </a:solidFill>
                <a:latin typeface="Arial"/>
              </a:rPr>
              <a:t>Usha’s score</a:t>
            </a:r>
          </a:p>
        </p:txBody>
      </p:sp>
      <p:sp>
        <p:nvSpPr>
          <p:cNvPr id="3" name="TextBox 2">
            <a:extLst>
              <a:ext uri="{FF2B5EF4-FFF2-40B4-BE49-F238E27FC236}">
                <a16:creationId xmlns:a16="http://schemas.microsoft.com/office/drawing/2014/main" id="{404BBC65-86A2-917C-7F92-D8566236887D}"/>
              </a:ext>
            </a:extLst>
          </p:cNvPr>
          <p:cNvSpPr txBox="1"/>
          <p:nvPr/>
        </p:nvSpPr>
        <p:spPr>
          <a:xfrm>
            <a:off x="4297120" y="862366"/>
            <a:ext cx="7145864" cy="2554930"/>
          </a:xfrm>
          <a:prstGeom prst="rect">
            <a:avLst/>
          </a:prstGeom>
          <a:noFill/>
          <a:ln>
            <a:solidFill>
              <a:schemeClr val="tx1"/>
            </a:solidFill>
          </a:ln>
        </p:spPr>
        <p:txBody>
          <a:bodyPr wrap="square">
            <a:spAutoFit/>
          </a:bodyPr>
          <a:lstStyle/>
          <a:p>
            <a:pPr defTabSz="1219170"/>
            <a:r>
              <a:rPr lang="en-GB" sz="2667" dirty="0">
                <a:solidFill>
                  <a:srgbClr val="000000"/>
                </a:solidFill>
                <a:latin typeface="Arial"/>
              </a:rPr>
              <a:t>April, Richard and Usha each competed in a maths competition.</a:t>
            </a:r>
          </a:p>
          <a:p>
            <a:pPr marL="457189" indent="-457189" defTabSz="1219170">
              <a:buFont typeface="Arial" panose="020B0604020202020204" pitchFamily="34" charset="0"/>
              <a:buChar char="•"/>
            </a:pPr>
            <a:r>
              <a:rPr lang="en-GB" sz="2667" dirty="0">
                <a:solidFill>
                  <a:srgbClr val="000000"/>
                </a:solidFill>
                <a:latin typeface="Arial"/>
              </a:rPr>
              <a:t>Richard’s score was four times April’s.</a:t>
            </a:r>
          </a:p>
          <a:p>
            <a:pPr marL="457189" indent="-457189" defTabSz="1219170">
              <a:buFont typeface="Arial" panose="020B0604020202020204" pitchFamily="34" charset="0"/>
              <a:buChar char="•"/>
            </a:pPr>
            <a:r>
              <a:rPr lang="en-GB" sz="2667" dirty="0">
                <a:solidFill>
                  <a:srgbClr val="000000"/>
                </a:solidFill>
                <a:latin typeface="Arial"/>
              </a:rPr>
              <a:t>Usha’s score was half of Richard’s score.</a:t>
            </a:r>
          </a:p>
          <a:p>
            <a:pPr marL="457189" indent="-457189" defTabSz="1219170">
              <a:buFont typeface="Arial" panose="020B0604020202020204" pitchFamily="34" charset="0"/>
              <a:buChar char="•"/>
            </a:pPr>
            <a:r>
              <a:rPr lang="en-GB" sz="2667" dirty="0">
                <a:solidFill>
                  <a:srgbClr val="000000"/>
                </a:solidFill>
                <a:latin typeface="Arial"/>
              </a:rPr>
              <a:t>What is the ratio of April’s score to Richard’s score to Usha’s score?</a:t>
            </a:r>
          </a:p>
        </p:txBody>
      </p:sp>
    </p:spTree>
    <p:extLst>
      <p:ext uri="{BB962C8B-B14F-4D97-AF65-F5344CB8AC3E}">
        <p14:creationId xmlns:p14="http://schemas.microsoft.com/office/powerpoint/2010/main" val="257753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82B1C2-4345-8F37-49EB-8CF90C100A1A}"/>
              </a:ext>
            </a:extLst>
          </p:cNvPr>
          <p:cNvSpPr>
            <a:spLocks noGrp="1"/>
          </p:cNvSpPr>
          <p:nvPr>
            <p:ph type="sldNum" sz="quarter" idx="12"/>
          </p:nvPr>
        </p:nvSpPr>
        <p:spPr/>
        <p:txBody>
          <a:bodyPr/>
          <a:lstStyle/>
          <a:p>
            <a:pPr defTabSz="1219170">
              <a:defRPr/>
            </a:pPr>
            <a:fld id="{7948758F-74EA-4263-AA78-0B23BB3720CD}" type="slidenum">
              <a:rPr lang="en-GB">
                <a:solidFill>
                  <a:srgbClr val="000000"/>
                </a:solidFill>
                <a:latin typeface="Arial"/>
              </a:rPr>
              <a:pPr defTabSz="1219170">
                <a:defRPr/>
              </a:pPr>
              <a:t>16</a:t>
            </a:fld>
            <a:endParaRPr lang="en-GB">
              <a:solidFill>
                <a:srgbClr val="000000"/>
              </a:solidFill>
              <a:latin typeface="Arial"/>
            </a:endParaRPr>
          </a:p>
        </p:txBody>
      </p:sp>
      <p:grpSp>
        <p:nvGrpSpPr>
          <p:cNvPr id="17" name="Group 16">
            <a:extLst>
              <a:ext uri="{FF2B5EF4-FFF2-40B4-BE49-F238E27FC236}">
                <a16:creationId xmlns:a16="http://schemas.microsoft.com/office/drawing/2014/main" id="{F3ECFE41-FE6B-4577-BB88-CC6A2CB144EE}"/>
              </a:ext>
            </a:extLst>
          </p:cNvPr>
          <p:cNvGrpSpPr/>
          <p:nvPr/>
        </p:nvGrpSpPr>
        <p:grpSpPr>
          <a:xfrm>
            <a:off x="339485" y="780115"/>
            <a:ext cx="2978947" cy="1708009"/>
            <a:chOff x="856725" y="1329799"/>
            <a:chExt cx="4815174" cy="3219159"/>
          </a:xfrm>
        </p:grpSpPr>
        <p:sp>
          <p:nvSpPr>
            <p:cNvPr id="5" name="Rectangle 4">
              <a:extLst>
                <a:ext uri="{FF2B5EF4-FFF2-40B4-BE49-F238E27FC236}">
                  <a16:creationId xmlns:a16="http://schemas.microsoft.com/office/drawing/2014/main" id="{E812876F-8330-3277-E956-610D0134C8F0}"/>
                </a:ext>
              </a:extLst>
            </p:cNvPr>
            <p:cNvSpPr/>
            <p:nvPr/>
          </p:nvSpPr>
          <p:spPr>
            <a:xfrm>
              <a:off x="1740728" y="1414841"/>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grpSp>
          <p:nvGrpSpPr>
            <p:cNvPr id="14" name="Group 13">
              <a:extLst>
                <a:ext uri="{FF2B5EF4-FFF2-40B4-BE49-F238E27FC236}">
                  <a16:creationId xmlns:a16="http://schemas.microsoft.com/office/drawing/2014/main" id="{C592B361-35BA-6E17-9D85-77B6C4DC0C00}"/>
                </a:ext>
              </a:extLst>
            </p:cNvPr>
            <p:cNvGrpSpPr/>
            <p:nvPr/>
          </p:nvGrpSpPr>
          <p:grpSpPr>
            <a:xfrm>
              <a:off x="1742604" y="3815222"/>
              <a:ext cx="1963710" cy="637082"/>
              <a:chOff x="1742604" y="3055680"/>
              <a:chExt cx="1963710" cy="637082"/>
            </a:xfrm>
          </p:grpSpPr>
          <p:sp>
            <p:nvSpPr>
              <p:cNvPr id="8" name="Rectangle 7">
                <a:extLst>
                  <a:ext uri="{FF2B5EF4-FFF2-40B4-BE49-F238E27FC236}">
                    <a16:creationId xmlns:a16="http://schemas.microsoft.com/office/drawing/2014/main" id="{F1ECB4F2-4510-ABA4-01AF-CBFAC4ED1F89}"/>
                  </a:ext>
                </a:extLst>
              </p:cNvPr>
              <p:cNvSpPr/>
              <p:nvPr/>
            </p:nvSpPr>
            <p:spPr>
              <a:xfrm>
                <a:off x="2724459"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9" name="Rectangle 8">
                <a:extLst>
                  <a:ext uri="{FF2B5EF4-FFF2-40B4-BE49-F238E27FC236}">
                    <a16:creationId xmlns:a16="http://schemas.microsoft.com/office/drawing/2014/main" id="{685E2647-1727-8E6F-F22D-8241714DEC95}"/>
                  </a:ext>
                </a:extLst>
              </p:cNvPr>
              <p:cNvSpPr/>
              <p:nvPr/>
            </p:nvSpPr>
            <p:spPr>
              <a:xfrm>
                <a:off x="1742604"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grpSp>
        <p:grpSp>
          <p:nvGrpSpPr>
            <p:cNvPr id="12" name="Group 11">
              <a:extLst>
                <a:ext uri="{FF2B5EF4-FFF2-40B4-BE49-F238E27FC236}">
                  <a16:creationId xmlns:a16="http://schemas.microsoft.com/office/drawing/2014/main" id="{E3FEA160-A513-BFFF-54BB-98D888386BE9}"/>
                </a:ext>
              </a:extLst>
            </p:cNvPr>
            <p:cNvGrpSpPr/>
            <p:nvPr/>
          </p:nvGrpSpPr>
          <p:grpSpPr>
            <a:xfrm>
              <a:off x="1740729" y="2611994"/>
              <a:ext cx="3931170" cy="637082"/>
              <a:chOff x="1742605" y="1932169"/>
              <a:chExt cx="3931170" cy="637082"/>
            </a:xfrm>
          </p:grpSpPr>
          <p:sp>
            <p:nvSpPr>
              <p:cNvPr id="6" name="Rectangle 5">
                <a:extLst>
                  <a:ext uri="{FF2B5EF4-FFF2-40B4-BE49-F238E27FC236}">
                    <a16:creationId xmlns:a16="http://schemas.microsoft.com/office/drawing/2014/main" id="{2E0D3A31-974A-9BE9-F40E-E04504831214}"/>
                  </a:ext>
                </a:extLst>
              </p:cNvPr>
              <p:cNvSpPr/>
              <p:nvPr/>
            </p:nvSpPr>
            <p:spPr>
              <a:xfrm>
                <a:off x="174260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7" name="Rectangle 6">
                <a:extLst>
                  <a:ext uri="{FF2B5EF4-FFF2-40B4-BE49-F238E27FC236}">
                    <a16:creationId xmlns:a16="http://schemas.microsoft.com/office/drawing/2014/main" id="{9D889B38-8381-2454-3D78-D7127F6508F9}"/>
                  </a:ext>
                </a:extLst>
              </p:cNvPr>
              <p:cNvSpPr/>
              <p:nvPr/>
            </p:nvSpPr>
            <p:spPr>
              <a:xfrm>
                <a:off x="2724459"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10" name="Rectangle 9">
                <a:extLst>
                  <a:ext uri="{FF2B5EF4-FFF2-40B4-BE49-F238E27FC236}">
                    <a16:creationId xmlns:a16="http://schemas.microsoft.com/office/drawing/2014/main" id="{0162518E-EEE6-80B6-8DB1-F4BC4DB447F9}"/>
                  </a:ext>
                </a:extLst>
              </p:cNvPr>
              <p:cNvSpPr/>
              <p:nvPr/>
            </p:nvSpPr>
            <p:spPr>
              <a:xfrm>
                <a:off x="371006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11" name="Rectangle 10">
                <a:extLst>
                  <a:ext uri="{FF2B5EF4-FFF2-40B4-BE49-F238E27FC236}">
                    <a16:creationId xmlns:a16="http://schemas.microsoft.com/office/drawing/2014/main" id="{28235225-9EBC-7F5C-1FAF-7B61E42C8281}"/>
                  </a:ext>
                </a:extLst>
              </p:cNvPr>
              <p:cNvSpPr/>
              <p:nvPr/>
            </p:nvSpPr>
            <p:spPr>
              <a:xfrm>
                <a:off x="4691920"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AA03B54-DD58-B8E3-5B80-6D4E333BB448}"/>
                    </a:ext>
                  </a:extLst>
                </p:cNvPr>
                <p:cNvSpPr txBox="1"/>
                <p:nvPr/>
              </p:nvSpPr>
              <p:spPr>
                <a:xfrm>
                  <a:off x="856725" y="2560361"/>
                  <a:ext cx="1134337" cy="773561"/>
                </a:xfrm>
                <a:prstGeom prst="rect">
                  <a:avLst/>
                </a:prstGeom>
                <a:noFill/>
              </p:spPr>
              <p:txBody>
                <a:bodyPr wrap="square" lIns="0" tIns="0" rIns="0" bIns="0" rtlCol="0">
                  <a:spAutoFit/>
                </a:bodyPr>
                <a:lstStyle/>
                <a:p>
                  <a:pPr defTabSz="1219170">
                    <a:defRPr/>
                  </a:pPr>
                  <a14:m>
                    <m:oMathPara xmlns:m="http://schemas.openxmlformats.org/officeDocument/2006/math">
                      <m:oMathParaPr>
                        <m:jc m:val="centerGroup"/>
                      </m:oMathParaPr>
                      <m:oMath xmlns:m="http://schemas.openxmlformats.org/officeDocument/2006/math">
                        <m:r>
                          <a:rPr lang="en-GB" sz="2667" i="1">
                            <a:solidFill>
                              <a:srgbClr val="000000"/>
                            </a:solidFill>
                            <a:latin typeface="Cambria Math" panose="02040503050406030204" pitchFamily="18" charset="0"/>
                          </a:rPr>
                          <m:t>𝑅</m:t>
                        </m:r>
                      </m:oMath>
                    </m:oMathPara>
                  </a14:m>
                  <a:endParaRPr lang="en-GB" sz="2667" dirty="0">
                    <a:solidFill>
                      <a:srgbClr val="000000"/>
                    </a:solidFill>
                    <a:latin typeface="Arial"/>
                  </a:endParaRPr>
                </a:p>
              </p:txBody>
            </p:sp>
          </mc:Choice>
          <mc:Fallback xmlns="">
            <p:sp>
              <p:nvSpPr>
                <p:cNvPr id="13" name="TextBox 12">
                  <a:extLst>
                    <a:ext uri="{FF2B5EF4-FFF2-40B4-BE49-F238E27FC236}">
                      <a16:creationId xmlns:a16="http://schemas.microsoft.com/office/drawing/2014/main" id="{DAA03B54-DD58-B8E3-5B80-6D4E333BB448}"/>
                    </a:ext>
                  </a:extLst>
                </p:cNvPr>
                <p:cNvSpPr txBox="1">
                  <a:spLocks noRot="1" noChangeAspect="1" noMove="1" noResize="1" noEditPoints="1" noAdjustHandles="1" noChangeArrowheads="1" noChangeShapeType="1" noTextEdit="1"/>
                </p:cNvSpPr>
                <p:nvPr/>
              </p:nvSpPr>
              <p:spPr>
                <a:xfrm>
                  <a:off x="856725" y="2560361"/>
                  <a:ext cx="1134337" cy="77356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E830AFA-B1E4-0079-13AA-9D6E7315242A}"/>
                    </a:ext>
                  </a:extLst>
                </p:cNvPr>
                <p:cNvSpPr txBox="1"/>
                <p:nvPr/>
              </p:nvSpPr>
              <p:spPr>
                <a:xfrm>
                  <a:off x="946986" y="1329799"/>
                  <a:ext cx="981854" cy="773561"/>
                </a:xfrm>
                <a:prstGeom prst="rect">
                  <a:avLst/>
                </a:prstGeom>
                <a:noFill/>
              </p:spPr>
              <p:txBody>
                <a:bodyPr wrap="square" lIns="0" tIns="0" rIns="0" bIns="0" rtlCol="0">
                  <a:spAutoFit/>
                </a:bodyPr>
                <a:lstStyle/>
                <a:p>
                  <a:pPr defTabSz="1219170">
                    <a:defRPr/>
                  </a:pPr>
                  <a14:m>
                    <m:oMathPara xmlns:m="http://schemas.openxmlformats.org/officeDocument/2006/math">
                      <m:oMathParaPr>
                        <m:jc m:val="centerGroup"/>
                      </m:oMathParaPr>
                      <m:oMath xmlns:m="http://schemas.openxmlformats.org/officeDocument/2006/math">
                        <m:r>
                          <a:rPr lang="en-GB" sz="2667" i="1">
                            <a:solidFill>
                              <a:srgbClr val="000000"/>
                            </a:solidFill>
                            <a:latin typeface="Cambria Math" panose="02040503050406030204" pitchFamily="18" charset="0"/>
                          </a:rPr>
                          <m:t>𝐴</m:t>
                        </m:r>
                      </m:oMath>
                    </m:oMathPara>
                  </a14:m>
                  <a:endParaRPr lang="en-GB" sz="2667" dirty="0">
                    <a:solidFill>
                      <a:srgbClr val="000000"/>
                    </a:solidFill>
                    <a:latin typeface="Arial"/>
                  </a:endParaRPr>
                </a:p>
              </p:txBody>
            </p:sp>
          </mc:Choice>
          <mc:Fallback xmlns="">
            <p:sp>
              <p:nvSpPr>
                <p:cNvPr id="15" name="TextBox 14">
                  <a:extLst>
                    <a:ext uri="{FF2B5EF4-FFF2-40B4-BE49-F238E27FC236}">
                      <a16:creationId xmlns:a16="http://schemas.microsoft.com/office/drawing/2014/main" id="{7E830AFA-B1E4-0079-13AA-9D6E7315242A}"/>
                    </a:ext>
                  </a:extLst>
                </p:cNvPr>
                <p:cNvSpPr txBox="1">
                  <a:spLocks noRot="1" noChangeAspect="1" noMove="1" noResize="1" noEditPoints="1" noAdjustHandles="1" noChangeArrowheads="1" noChangeShapeType="1" noTextEdit="1"/>
                </p:cNvSpPr>
                <p:nvPr/>
              </p:nvSpPr>
              <p:spPr>
                <a:xfrm>
                  <a:off x="946986" y="1329799"/>
                  <a:ext cx="981854" cy="773561"/>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53F5121-4571-2D79-1397-CA95778FEA7B}"/>
                    </a:ext>
                  </a:extLst>
                </p:cNvPr>
                <p:cNvSpPr txBox="1"/>
                <p:nvPr/>
              </p:nvSpPr>
              <p:spPr>
                <a:xfrm>
                  <a:off x="1057838" y="3775397"/>
                  <a:ext cx="800621" cy="773561"/>
                </a:xfrm>
                <a:prstGeom prst="rect">
                  <a:avLst/>
                </a:prstGeom>
                <a:noFill/>
              </p:spPr>
              <p:txBody>
                <a:bodyPr wrap="square" lIns="0" tIns="0" rIns="0" bIns="0" rtlCol="0">
                  <a:spAutoFit/>
                </a:bodyPr>
                <a:lstStyle/>
                <a:p>
                  <a:pPr defTabSz="1219170">
                    <a:defRPr/>
                  </a:pPr>
                  <a14:m>
                    <m:oMathPara xmlns:m="http://schemas.openxmlformats.org/officeDocument/2006/math">
                      <m:oMathParaPr>
                        <m:jc m:val="centerGroup"/>
                      </m:oMathParaPr>
                      <m:oMath xmlns:m="http://schemas.openxmlformats.org/officeDocument/2006/math">
                        <m:r>
                          <a:rPr lang="en-GB" sz="2667" i="1">
                            <a:solidFill>
                              <a:srgbClr val="000000"/>
                            </a:solidFill>
                            <a:latin typeface="Cambria Math" panose="02040503050406030204" pitchFamily="18" charset="0"/>
                          </a:rPr>
                          <m:t>𝑈</m:t>
                        </m:r>
                      </m:oMath>
                    </m:oMathPara>
                  </a14:m>
                  <a:endParaRPr lang="en-GB" sz="2667" dirty="0">
                    <a:solidFill>
                      <a:srgbClr val="000000"/>
                    </a:solidFill>
                    <a:latin typeface="Arial"/>
                  </a:endParaRPr>
                </a:p>
              </p:txBody>
            </p:sp>
          </mc:Choice>
          <mc:Fallback xmlns="">
            <p:sp>
              <p:nvSpPr>
                <p:cNvPr id="16" name="TextBox 15">
                  <a:extLst>
                    <a:ext uri="{FF2B5EF4-FFF2-40B4-BE49-F238E27FC236}">
                      <a16:creationId xmlns:a16="http://schemas.microsoft.com/office/drawing/2014/main" id="{053F5121-4571-2D79-1397-CA95778FEA7B}"/>
                    </a:ext>
                  </a:extLst>
                </p:cNvPr>
                <p:cNvSpPr txBox="1">
                  <a:spLocks noRot="1" noChangeAspect="1" noMove="1" noResize="1" noEditPoints="1" noAdjustHandles="1" noChangeArrowheads="1" noChangeShapeType="1" noTextEdit="1"/>
                </p:cNvSpPr>
                <p:nvPr/>
              </p:nvSpPr>
              <p:spPr>
                <a:xfrm>
                  <a:off x="1057838" y="3775397"/>
                  <a:ext cx="800621" cy="773561"/>
                </a:xfrm>
                <a:prstGeom prst="rect">
                  <a:avLst/>
                </a:prstGeom>
                <a:blipFill>
                  <a:blip r:embed="rId5"/>
                  <a:stretch>
                    <a:fillRect/>
                  </a:stretch>
                </a:blipFill>
              </p:spPr>
              <p:txBody>
                <a:bodyPr/>
                <a:lstStyle/>
                <a:p>
                  <a:r>
                    <a:rPr lang="en-GB">
                      <a:noFill/>
                    </a:rPr>
                    <a:t> </a:t>
                  </a:r>
                </a:p>
              </p:txBody>
            </p:sp>
          </mc:Fallback>
        </mc:AlternateContent>
      </p:grpSp>
      <p:grpSp>
        <p:nvGrpSpPr>
          <p:cNvPr id="19" name="Group 18">
            <a:extLst>
              <a:ext uri="{FF2B5EF4-FFF2-40B4-BE49-F238E27FC236}">
                <a16:creationId xmlns:a16="http://schemas.microsoft.com/office/drawing/2014/main" id="{FBB2D139-CC83-EAD0-0AB3-322801F02C21}"/>
              </a:ext>
            </a:extLst>
          </p:cNvPr>
          <p:cNvGrpSpPr/>
          <p:nvPr/>
        </p:nvGrpSpPr>
        <p:grpSpPr>
          <a:xfrm>
            <a:off x="6078957" y="4900533"/>
            <a:ext cx="2969183" cy="1645678"/>
            <a:chOff x="872508" y="1414841"/>
            <a:chExt cx="4799391" cy="3101682"/>
          </a:xfrm>
        </p:grpSpPr>
        <p:sp>
          <p:nvSpPr>
            <p:cNvPr id="20" name="Rectangle 19">
              <a:extLst>
                <a:ext uri="{FF2B5EF4-FFF2-40B4-BE49-F238E27FC236}">
                  <a16:creationId xmlns:a16="http://schemas.microsoft.com/office/drawing/2014/main" id="{479DBC7F-8425-D4A5-86C4-C78B7E3B2067}"/>
                </a:ext>
              </a:extLst>
            </p:cNvPr>
            <p:cNvSpPr/>
            <p:nvPr/>
          </p:nvSpPr>
          <p:spPr>
            <a:xfrm>
              <a:off x="1740728" y="1414841"/>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grpSp>
          <p:nvGrpSpPr>
            <p:cNvPr id="21" name="Group 20">
              <a:extLst>
                <a:ext uri="{FF2B5EF4-FFF2-40B4-BE49-F238E27FC236}">
                  <a16:creationId xmlns:a16="http://schemas.microsoft.com/office/drawing/2014/main" id="{4BF82A95-2862-0A14-AC98-62DFC2C5D56D}"/>
                </a:ext>
              </a:extLst>
            </p:cNvPr>
            <p:cNvGrpSpPr/>
            <p:nvPr/>
          </p:nvGrpSpPr>
          <p:grpSpPr>
            <a:xfrm>
              <a:off x="1742604" y="3815222"/>
              <a:ext cx="1963710" cy="637082"/>
              <a:chOff x="1742604" y="3055680"/>
              <a:chExt cx="1963710" cy="637082"/>
            </a:xfrm>
          </p:grpSpPr>
          <p:sp>
            <p:nvSpPr>
              <p:cNvPr id="30" name="Rectangle 29">
                <a:extLst>
                  <a:ext uri="{FF2B5EF4-FFF2-40B4-BE49-F238E27FC236}">
                    <a16:creationId xmlns:a16="http://schemas.microsoft.com/office/drawing/2014/main" id="{F8FF1594-EF33-6E90-03EA-F575F65C183A}"/>
                  </a:ext>
                </a:extLst>
              </p:cNvPr>
              <p:cNvSpPr/>
              <p:nvPr/>
            </p:nvSpPr>
            <p:spPr>
              <a:xfrm>
                <a:off x="2724459"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31" name="Rectangle 30">
                <a:extLst>
                  <a:ext uri="{FF2B5EF4-FFF2-40B4-BE49-F238E27FC236}">
                    <a16:creationId xmlns:a16="http://schemas.microsoft.com/office/drawing/2014/main" id="{BEBA16F5-1AE6-D7F4-9AC8-23D064EDD0ED}"/>
                  </a:ext>
                </a:extLst>
              </p:cNvPr>
              <p:cNvSpPr/>
              <p:nvPr/>
            </p:nvSpPr>
            <p:spPr>
              <a:xfrm>
                <a:off x="1742604"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grpSp>
        <p:grpSp>
          <p:nvGrpSpPr>
            <p:cNvPr id="22" name="Group 21">
              <a:extLst>
                <a:ext uri="{FF2B5EF4-FFF2-40B4-BE49-F238E27FC236}">
                  <a16:creationId xmlns:a16="http://schemas.microsoft.com/office/drawing/2014/main" id="{185486A1-160E-5D12-E54B-D52B86FA27A5}"/>
                </a:ext>
              </a:extLst>
            </p:cNvPr>
            <p:cNvGrpSpPr/>
            <p:nvPr/>
          </p:nvGrpSpPr>
          <p:grpSpPr>
            <a:xfrm>
              <a:off x="1740729" y="2611994"/>
              <a:ext cx="3931170" cy="637082"/>
              <a:chOff x="1742605" y="1932169"/>
              <a:chExt cx="3931170" cy="637082"/>
            </a:xfrm>
          </p:grpSpPr>
          <p:sp>
            <p:nvSpPr>
              <p:cNvPr id="26" name="Rectangle 25">
                <a:extLst>
                  <a:ext uri="{FF2B5EF4-FFF2-40B4-BE49-F238E27FC236}">
                    <a16:creationId xmlns:a16="http://schemas.microsoft.com/office/drawing/2014/main" id="{E3901030-6659-57B6-BD2F-CCE14115ABBE}"/>
                  </a:ext>
                </a:extLst>
              </p:cNvPr>
              <p:cNvSpPr/>
              <p:nvPr/>
            </p:nvSpPr>
            <p:spPr>
              <a:xfrm>
                <a:off x="174260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27" name="Rectangle 26">
                <a:extLst>
                  <a:ext uri="{FF2B5EF4-FFF2-40B4-BE49-F238E27FC236}">
                    <a16:creationId xmlns:a16="http://schemas.microsoft.com/office/drawing/2014/main" id="{FB5009CE-6DE8-0F4D-D3A7-9EFC8EFCDB5B}"/>
                  </a:ext>
                </a:extLst>
              </p:cNvPr>
              <p:cNvSpPr/>
              <p:nvPr/>
            </p:nvSpPr>
            <p:spPr>
              <a:xfrm>
                <a:off x="2724459"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28" name="Rectangle 27">
                <a:extLst>
                  <a:ext uri="{FF2B5EF4-FFF2-40B4-BE49-F238E27FC236}">
                    <a16:creationId xmlns:a16="http://schemas.microsoft.com/office/drawing/2014/main" id="{E0C6F44C-B90E-EF94-504F-E0312F1E3CE5}"/>
                  </a:ext>
                </a:extLst>
              </p:cNvPr>
              <p:cNvSpPr/>
              <p:nvPr/>
            </p:nvSpPr>
            <p:spPr>
              <a:xfrm>
                <a:off x="371006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29" name="Rectangle 28">
                <a:extLst>
                  <a:ext uri="{FF2B5EF4-FFF2-40B4-BE49-F238E27FC236}">
                    <a16:creationId xmlns:a16="http://schemas.microsoft.com/office/drawing/2014/main" id="{7E1BEB81-3222-4C05-241E-57231D2C387D}"/>
                  </a:ext>
                </a:extLst>
              </p:cNvPr>
              <p:cNvSpPr/>
              <p:nvPr/>
            </p:nvSpPr>
            <p:spPr>
              <a:xfrm>
                <a:off x="4691920"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grpSp>
        <p:sp>
          <p:nvSpPr>
            <p:cNvPr id="23" name="TextBox 22">
              <a:extLst>
                <a:ext uri="{FF2B5EF4-FFF2-40B4-BE49-F238E27FC236}">
                  <a16:creationId xmlns:a16="http://schemas.microsoft.com/office/drawing/2014/main" id="{521602EF-61C9-3D61-C69A-7174914C0241}"/>
                </a:ext>
              </a:extLst>
            </p:cNvPr>
            <p:cNvSpPr txBox="1"/>
            <p:nvPr/>
          </p:nvSpPr>
          <p:spPr>
            <a:xfrm>
              <a:off x="1241293" y="2588803"/>
              <a:ext cx="1134337" cy="1547123"/>
            </a:xfrm>
            <a:prstGeom prst="rect">
              <a:avLst/>
            </a:prstGeom>
            <a:noFill/>
          </p:spPr>
          <p:txBody>
            <a:bodyPr wrap="square" lIns="0" tIns="0" rIns="0" bIns="0" rtlCol="0">
              <a:spAutoFit/>
            </a:bodyPr>
            <a:lstStyle/>
            <a:p>
              <a:pPr defTabSz="1219170">
                <a:defRPr/>
              </a:pPr>
              <a:r>
                <a:rPr lang="en-GB" sz="2667" dirty="0">
                  <a:solidFill>
                    <a:srgbClr val="000000"/>
                  </a:solidFill>
                  <a:latin typeface="Arial"/>
                </a:rPr>
                <a:t>𝑅</a:t>
              </a:r>
            </a:p>
            <a:p>
              <a:pPr defTabSz="1219170">
                <a:defRPr/>
              </a:pPr>
              <a:endParaRPr lang="en-GB" sz="2667" dirty="0">
                <a:solidFill>
                  <a:srgbClr val="000000"/>
                </a:solidFill>
                <a:latin typeface="Arial"/>
              </a:endParaRPr>
            </a:p>
          </p:txBody>
        </p:sp>
        <p:sp>
          <p:nvSpPr>
            <p:cNvPr id="24" name="TextBox 23">
              <a:extLst>
                <a:ext uri="{FF2B5EF4-FFF2-40B4-BE49-F238E27FC236}">
                  <a16:creationId xmlns:a16="http://schemas.microsoft.com/office/drawing/2014/main" id="{51164DFF-F691-B8D6-561E-A784E79C4337}"/>
                </a:ext>
              </a:extLst>
            </p:cNvPr>
            <p:cNvSpPr txBox="1"/>
            <p:nvPr/>
          </p:nvSpPr>
          <p:spPr>
            <a:xfrm>
              <a:off x="1265484" y="1414841"/>
              <a:ext cx="981854" cy="1547123"/>
            </a:xfrm>
            <a:prstGeom prst="rect">
              <a:avLst/>
            </a:prstGeom>
            <a:noFill/>
          </p:spPr>
          <p:txBody>
            <a:bodyPr wrap="square" lIns="0" tIns="0" rIns="0" bIns="0" rtlCol="0">
              <a:spAutoFit/>
            </a:bodyPr>
            <a:lstStyle/>
            <a:p>
              <a:pPr defTabSz="1219170">
                <a:defRPr/>
              </a:pPr>
              <a:r>
                <a:rPr lang="en-GB" sz="2667" dirty="0">
                  <a:solidFill>
                    <a:srgbClr val="000000"/>
                  </a:solidFill>
                  <a:latin typeface="Arial"/>
                </a:rPr>
                <a:t>𝐴</a:t>
              </a:r>
            </a:p>
            <a:p>
              <a:pPr defTabSz="1219170">
                <a:defRPr/>
              </a:pPr>
              <a:endParaRPr lang="en-GB" sz="2667" dirty="0">
                <a:solidFill>
                  <a:srgbClr val="000000"/>
                </a:solidFill>
                <a:latin typeface="Aria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0820A0C-20AA-397E-9C63-6C5EEB4107EE}"/>
                    </a:ext>
                  </a:extLst>
                </p:cNvPr>
                <p:cNvSpPr txBox="1"/>
                <p:nvPr/>
              </p:nvSpPr>
              <p:spPr>
                <a:xfrm>
                  <a:off x="872508" y="3742962"/>
                  <a:ext cx="1134334" cy="773561"/>
                </a:xfrm>
                <a:prstGeom prst="rect">
                  <a:avLst/>
                </a:prstGeom>
                <a:noFill/>
              </p:spPr>
              <p:txBody>
                <a:bodyPr wrap="square" lIns="0" tIns="0" rIns="0" bIns="0" rtlCol="0">
                  <a:spAutoFit/>
                </a:bodyPr>
                <a:lstStyle/>
                <a:p>
                  <a:pPr defTabSz="1219170">
                    <a:defRPr/>
                  </a:pPr>
                  <a14:m>
                    <m:oMathPara xmlns:m="http://schemas.openxmlformats.org/officeDocument/2006/math">
                      <m:oMathParaPr>
                        <m:jc m:val="centerGroup"/>
                      </m:oMathParaPr>
                      <m:oMath xmlns:m="http://schemas.openxmlformats.org/officeDocument/2006/math">
                        <m:r>
                          <a:rPr lang="en-GB" sz="2667" i="1">
                            <a:solidFill>
                              <a:srgbClr val="000000"/>
                            </a:solidFill>
                            <a:latin typeface="Cambria Math" panose="02040503050406030204" pitchFamily="18" charset="0"/>
                          </a:rPr>
                          <m:t>𝑈</m:t>
                        </m:r>
                      </m:oMath>
                    </m:oMathPara>
                  </a14:m>
                  <a:endParaRPr lang="en-GB" sz="2667" dirty="0">
                    <a:solidFill>
                      <a:srgbClr val="000000"/>
                    </a:solidFill>
                    <a:latin typeface="Arial"/>
                  </a:endParaRPr>
                </a:p>
              </p:txBody>
            </p:sp>
          </mc:Choice>
          <mc:Fallback xmlns="">
            <p:sp>
              <p:nvSpPr>
                <p:cNvPr id="25" name="TextBox 24">
                  <a:extLst>
                    <a:ext uri="{FF2B5EF4-FFF2-40B4-BE49-F238E27FC236}">
                      <a16:creationId xmlns:a16="http://schemas.microsoft.com/office/drawing/2014/main" id="{10820A0C-20AA-397E-9C63-6C5EEB4107EE}"/>
                    </a:ext>
                  </a:extLst>
                </p:cNvPr>
                <p:cNvSpPr txBox="1">
                  <a:spLocks noRot="1" noChangeAspect="1" noMove="1" noResize="1" noEditPoints="1" noAdjustHandles="1" noChangeArrowheads="1" noChangeShapeType="1" noTextEdit="1"/>
                </p:cNvSpPr>
                <p:nvPr/>
              </p:nvSpPr>
              <p:spPr>
                <a:xfrm>
                  <a:off x="872508" y="3742962"/>
                  <a:ext cx="1134334" cy="773561"/>
                </a:xfrm>
                <a:prstGeom prst="rect">
                  <a:avLst/>
                </a:prstGeom>
                <a:blipFill>
                  <a:blip r:embed="rId6"/>
                  <a:stretch>
                    <a:fillRect/>
                  </a:stretch>
                </a:blipFill>
              </p:spPr>
              <p:txBody>
                <a:bodyPr/>
                <a:lstStyle/>
                <a:p>
                  <a:r>
                    <a:rPr lang="en-GB">
                      <a:noFill/>
                    </a:rPr>
                    <a:t> </a:t>
                  </a:r>
                </a:p>
              </p:txBody>
            </p:sp>
          </mc:Fallback>
        </mc:AlternateContent>
      </p:grpSp>
      <p:grpSp>
        <p:nvGrpSpPr>
          <p:cNvPr id="32" name="Group 31">
            <a:extLst>
              <a:ext uri="{FF2B5EF4-FFF2-40B4-BE49-F238E27FC236}">
                <a16:creationId xmlns:a16="http://schemas.microsoft.com/office/drawing/2014/main" id="{118B084D-415D-9C5E-9AFA-3DEEFE92A7E6}"/>
              </a:ext>
            </a:extLst>
          </p:cNvPr>
          <p:cNvGrpSpPr/>
          <p:nvPr/>
        </p:nvGrpSpPr>
        <p:grpSpPr>
          <a:xfrm>
            <a:off x="161471" y="4865081"/>
            <a:ext cx="2982141" cy="1667140"/>
            <a:chOff x="851561" y="1414841"/>
            <a:chExt cx="4820338" cy="3142129"/>
          </a:xfrm>
        </p:grpSpPr>
        <p:sp>
          <p:nvSpPr>
            <p:cNvPr id="33" name="Rectangle 32">
              <a:extLst>
                <a:ext uri="{FF2B5EF4-FFF2-40B4-BE49-F238E27FC236}">
                  <a16:creationId xmlns:a16="http://schemas.microsoft.com/office/drawing/2014/main" id="{B04AF244-6DD3-5DAD-A5E9-933E5ABD0830}"/>
                </a:ext>
              </a:extLst>
            </p:cNvPr>
            <p:cNvSpPr/>
            <p:nvPr/>
          </p:nvSpPr>
          <p:spPr>
            <a:xfrm>
              <a:off x="1740728" y="1414841"/>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grpSp>
          <p:nvGrpSpPr>
            <p:cNvPr id="34" name="Group 33">
              <a:extLst>
                <a:ext uri="{FF2B5EF4-FFF2-40B4-BE49-F238E27FC236}">
                  <a16:creationId xmlns:a16="http://schemas.microsoft.com/office/drawing/2014/main" id="{1AB1881F-A355-4DAB-8C7D-38CDDE726BC5}"/>
                </a:ext>
              </a:extLst>
            </p:cNvPr>
            <p:cNvGrpSpPr/>
            <p:nvPr/>
          </p:nvGrpSpPr>
          <p:grpSpPr>
            <a:xfrm>
              <a:off x="1742604" y="3815222"/>
              <a:ext cx="1963710" cy="637082"/>
              <a:chOff x="1742604" y="3055680"/>
              <a:chExt cx="1963710" cy="637082"/>
            </a:xfrm>
          </p:grpSpPr>
          <p:sp>
            <p:nvSpPr>
              <p:cNvPr id="43" name="Rectangle 42">
                <a:extLst>
                  <a:ext uri="{FF2B5EF4-FFF2-40B4-BE49-F238E27FC236}">
                    <a16:creationId xmlns:a16="http://schemas.microsoft.com/office/drawing/2014/main" id="{E3B1A335-929E-FC20-F622-BF22E1455F2A}"/>
                  </a:ext>
                </a:extLst>
              </p:cNvPr>
              <p:cNvSpPr/>
              <p:nvPr/>
            </p:nvSpPr>
            <p:spPr>
              <a:xfrm>
                <a:off x="2724459"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44" name="Rectangle 43">
                <a:extLst>
                  <a:ext uri="{FF2B5EF4-FFF2-40B4-BE49-F238E27FC236}">
                    <a16:creationId xmlns:a16="http://schemas.microsoft.com/office/drawing/2014/main" id="{AE085889-DBBA-F83E-EA7D-ACAEDC75108F}"/>
                  </a:ext>
                </a:extLst>
              </p:cNvPr>
              <p:cNvSpPr/>
              <p:nvPr/>
            </p:nvSpPr>
            <p:spPr>
              <a:xfrm>
                <a:off x="1742604"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grpSp>
        <p:grpSp>
          <p:nvGrpSpPr>
            <p:cNvPr id="35" name="Group 34">
              <a:extLst>
                <a:ext uri="{FF2B5EF4-FFF2-40B4-BE49-F238E27FC236}">
                  <a16:creationId xmlns:a16="http://schemas.microsoft.com/office/drawing/2014/main" id="{F1B6E658-7D3D-FD44-D1D2-53BD4F8F4AE0}"/>
                </a:ext>
              </a:extLst>
            </p:cNvPr>
            <p:cNvGrpSpPr/>
            <p:nvPr/>
          </p:nvGrpSpPr>
          <p:grpSpPr>
            <a:xfrm>
              <a:off x="1740729" y="2611994"/>
              <a:ext cx="3931170" cy="637082"/>
              <a:chOff x="1742605" y="1932169"/>
              <a:chExt cx="3931170" cy="637082"/>
            </a:xfrm>
          </p:grpSpPr>
          <p:sp>
            <p:nvSpPr>
              <p:cNvPr id="39" name="Rectangle 38">
                <a:extLst>
                  <a:ext uri="{FF2B5EF4-FFF2-40B4-BE49-F238E27FC236}">
                    <a16:creationId xmlns:a16="http://schemas.microsoft.com/office/drawing/2014/main" id="{AE47376E-4970-BC95-AF37-8DBBFFF051BA}"/>
                  </a:ext>
                </a:extLst>
              </p:cNvPr>
              <p:cNvSpPr/>
              <p:nvPr/>
            </p:nvSpPr>
            <p:spPr>
              <a:xfrm>
                <a:off x="174260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40" name="Rectangle 39">
                <a:extLst>
                  <a:ext uri="{FF2B5EF4-FFF2-40B4-BE49-F238E27FC236}">
                    <a16:creationId xmlns:a16="http://schemas.microsoft.com/office/drawing/2014/main" id="{F9B1CA51-527D-03CD-7AC1-D74B5F09BF13}"/>
                  </a:ext>
                </a:extLst>
              </p:cNvPr>
              <p:cNvSpPr/>
              <p:nvPr/>
            </p:nvSpPr>
            <p:spPr>
              <a:xfrm>
                <a:off x="2724459"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41" name="Rectangle 40">
                <a:extLst>
                  <a:ext uri="{FF2B5EF4-FFF2-40B4-BE49-F238E27FC236}">
                    <a16:creationId xmlns:a16="http://schemas.microsoft.com/office/drawing/2014/main" id="{B2B5E01D-D447-81C8-A9D2-A91491B313F2}"/>
                  </a:ext>
                </a:extLst>
              </p:cNvPr>
              <p:cNvSpPr/>
              <p:nvPr/>
            </p:nvSpPr>
            <p:spPr>
              <a:xfrm>
                <a:off x="371006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42" name="Rectangle 41">
                <a:extLst>
                  <a:ext uri="{FF2B5EF4-FFF2-40B4-BE49-F238E27FC236}">
                    <a16:creationId xmlns:a16="http://schemas.microsoft.com/office/drawing/2014/main" id="{40343204-CF89-E4FD-0B10-3E946C30391C}"/>
                  </a:ext>
                </a:extLst>
              </p:cNvPr>
              <p:cNvSpPr/>
              <p:nvPr/>
            </p:nvSpPr>
            <p:spPr>
              <a:xfrm>
                <a:off x="4691920"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grpSp>
        <p:sp>
          <p:nvSpPr>
            <p:cNvPr id="36" name="TextBox 35">
              <a:extLst>
                <a:ext uri="{FF2B5EF4-FFF2-40B4-BE49-F238E27FC236}">
                  <a16:creationId xmlns:a16="http://schemas.microsoft.com/office/drawing/2014/main" id="{A07EFD99-F64B-BD6E-8EDE-9D27BDB61267}"/>
                </a:ext>
              </a:extLst>
            </p:cNvPr>
            <p:cNvSpPr txBox="1"/>
            <p:nvPr/>
          </p:nvSpPr>
          <p:spPr>
            <a:xfrm>
              <a:off x="1236114" y="2500939"/>
              <a:ext cx="1134337" cy="1547121"/>
            </a:xfrm>
            <a:prstGeom prst="rect">
              <a:avLst/>
            </a:prstGeom>
            <a:noFill/>
          </p:spPr>
          <p:txBody>
            <a:bodyPr wrap="square" lIns="0" tIns="0" rIns="0" bIns="0" rtlCol="0">
              <a:spAutoFit/>
            </a:bodyPr>
            <a:lstStyle/>
            <a:p>
              <a:pPr defTabSz="1219170">
                <a:defRPr/>
              </a:pPr>
              <a:r>
                <a:rPr lang="en-GB" sz="2667" dirty="0">
                  <a:solidFill>
                    <a:srgbClr val="000000"/>
                  </a:solidFill>
                  <a:latin typeface="Arial"/>
                </a:rPr>
                <a:t>𝑅</a:t>
              </a:r>
            </a:p>
            <a:p>
              <a:pPr defTabSz="1219170">
                <a:defRPr/>
              </a:pPr>
              <a:endParaRPr lang="en-GB" sz="2667" dirty="0">
                <a:solidFill>
                  <a:srgbClr val="000000"/>
                </a:solidFill>
                <a:latin typeface="Arial"/>
              </a:endParaRPr>
            </a:p>
          </p:txBody>
        </p:sp>
        <p:sp>
          <p:nvSpPr>
            <p:cNvPr id="37" name="TextBox 36">
              <a:extLst>
                <a:ext uri="{FF2B5EF4-FFF2-40B4-BE49-F238E27FC236}">
                  <a16:creationId xmlns:a16="http://schemas.microsoft.com/office/drawing/2014/main" id="{9AFEBFCB-D144-2D7F-21A1-55B1C8070727}"/>
                </a:ext>
              </a:extLst>
            </p:cNvPr>
            <p:cNvSpPr txBox="1"/>
            <p:nvPr/>
          </p:nvSpPr>
          <p:spPr>
            <a:xfrm>
              <a:off x="1265484" y="1414841"/>
              <a:ext cx="981854" cy="1547121"/>
            </a:xfrm>
            <a:prstGeom prst="rect">
              <a:avLst/>
            </a:prstGeom>
            <a:noFill/>
          </p:spPr>
          <p:txBody>
            <a:bodyPr wrap="square" lIns="0" tIns="0" rIns="0" bIns="0" rtlCol="0">
              <a:spAutoFit/>
            </a:bodyPr>
            <a:lstStyle/>
            <a:p>
              <a:pPr defTabSz="1219170">
                <a:defRPr/>
              </a:pPr>
              <a:r>
                <a:rPr lang="en-GB" sz="2667" dirty="0">
                  <a:solidFill>
                    <a:srgbClr val="000000"/>
                  </a:solidFill>
                  <a:latin typeface="Arial"/>
                </a:rPr>
                <a:t>𝐴</a:t>
              </a:r>
            </a:p>
            <a:p>
              <a:pPr defTabSz="1219170">
                <a:defRPr/>
              </a:pPr>
              <a:endParaRPr lang="en-GB" sz="2667" dirty="0">
                <a:solidFill>
                  <a:srgbClr val="000000"/>
                </a:solidFill>
                <a:latin typeface="Arial"/>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B4FB9BE-F0C0-C888-CDFB-2322614317D7}"/>
                    </a:ext>
                  </a:extLst>
                </p:cNvPr>
                <p:cNvSpPr txBox="1"/>
                <p:nvPr/>
              </p:nvSpPr>
              <p:spPr>
                <a:xfrm>
                  <a:off x="851561" y="3783410"/>
                  <a:ext cx="1212484" cy="773560"/>
                </a:xfrm>
                <a:prstGeom prst="rect">
                  <a:avLst/>
                </a:prstGeom>
                <a:noFill/>
              </p:spPr>
              <p:txBody>
                <a:bodyPr wrap="square" lIns="0" tIns="0" rIns="0" bIns="0" rtlCol="0">
                  <a:spAutoFit/>
                </a:bodyPr>
                <a:lstStyle/>
                <a:p>
                  <a:pPr defTabSz="1219170">
                    <a:defRPr/>
                  </a:pPr>
                  <a14:m>
                    <m:oMathPara xmlns:m="http://schemas.openxmlformats.org/officeDocument/2006/math">
                      <m:oMathParaPr>
                        <m:jc m:val="centerGroup"/>
                      </m:oMathParaPr>
                      <m:oMath xmlns:m="http://schemas.openxmlformats.org/officeDocument/2006/math">
                        <m:r>
                          <a:rPr lang="en-GB" sz="2667" i="1">
                            <a:solidFill>
                              <a:srgbClr val="000000"/>
                            </a:solidFill>
                            <a:latin typeface="Cambria Math" panose="02040503050406030204" pitchFamily="18" charset="0"/>
                          </a:rPr>
                          <m:t>𝑈</m:t>
                        </m:r>
                      </m:oMath>
                    </m:oMathPara>
                  </a14:m>
                  <a:endParaRPr lang="en-GB" sz="2667" dirty="0">
                    <a:solidFill>
                      <a:srgbClr val="000000"/>
                    </a:solidFill>
                    <a:latin typeface="Arial"/>
                  </a:endParaRPr>
                </a:p>
              </p:txBody>
            </p:sp>
          </mc:Choice>
          <mc:Fallback xmlns="">
            <p:sp>
              <p:nvSpPr>
                <p:cNvPr id="38" name="TextBox 37">
                  <a:extLst>
                    <a:ext uri="{FF2B5EF4-FFF2-40B4-BE49-F238E27FC236}">
                      <a16:creationId xmlns:a16="http://schemas.microsoft.com/office/drawing/2014/main" id="{BB4FB9BE-F0C0-C888-CDFB-2322614317D7}"/>
                    </a:ext>
                  </a:extLst>
                </p:cNvPr>
                <p:cNvSpPr txBox="1">
                  <a:spLocks noRot="1" noChangeAspect="1" noMove="1" noResize="1" noEditPoints="1" noAdjustHandles="1" noChangeArrowheads="1" noChangeShapeType="1" noTextEdit="1"/>
                </p:cNvSpPr>
                <p:nvPr/>
              </p:nvSpPr>
              <p:spPr>
                <a:xfrm>
                  <a:off x="851561" y="3783410"/>
                  <a:ext cx="1212484" cy="773560"/>
                </a:xfrm>
                <a:prstGeom prst="rect">
                  <a:avLst/>
                </a:prstGeom>
                <a:blipFill>
                  <a:blip r:embed="rId7"/>
                  <a:stretch>
                    <a:fillRect/>
                  </a:stretch>
                </a:blipFill>
              </p:spPr>
              <p:txBody>
                <a:bodyPr/>
                <a:lstStyle/>
                <a:p>
                  <a:r>
                    <a:rPr lang="en-GB">
                      <a:noFill/>
                    </a:rPr>
                    <a:t> </a:t>
                  </a:r>
                </a:p>
              </p:txBody>
            </p:sp>
          </mc:Fallback>
        </mc:AlternateContent>
      </p:grpSp>
      <p:grpSp>
        <p:nvGrpSpPr>
          <p:cNvPr id="45" name="Group 44">
            <a:extLst>
              <a:ext uri="{FF2B5EF4-FFF2-40B4-BE49-F238E27FC236}">
                <a16:creationId xmlns:a16="http://schemas.microsoft.com/office/drawing/2014/main" id="{45AB4D36-39DE-C91F-2543-481568B7A89E}"/>
              </a:ext>
            </a:extLst>
          </p:cNvPr>
          <p:cNvGrpSpPr/>
          <p:nvPr/>
        </p:nvGrpSpPr>
        <p:grpSpPr>
          <a:xfrm>
            <a:off x="6180508" y="390429"/>
            <a:ext cx="2992633" cy="2111185"/>
            <a:chOff x="834602" y="1414841"/>
            <a:chExt cx="4837297" cy="3979043"/>
          </a:xfrm>
        </p:grpSpPr>
        <p:sp>
          <p:nvSpPr>
            <p:cNvPr id="46" name="Rectangle 45">
              <a:extLst>
                <a:ext uri="{FF2B5EF4-FFF2-40B4-BE49-F238E27FC236}">
                  <a16:creationId xmlns:a16="http://schemas.microsoft.com/office/drawing/2014/main" id="{EF173E90-C872-F50A-7FAE-B8FC4EF52AC1}"/>
                </a:ext>
              </a:extLst>
            </p:cNvPr>
            <p:cNvSpPr/>
            <p:nvPr/>
          </p:nvSpPr>
          <p:spPr>
            <a:xfrm>
              <a:off x="1740728" y="1414841"/>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dirty="0">
                <a:solidFill>
                  <a:srgbClr val="FFFFFF"/>
                </a:solidFill>
                <a:latin typeface="Arial"/>
              </a:endParaRPr>
            </a:p>
          </p:txBody>
        </p:sp>
        <p:grpSp>
          <p:nvGrpSpPr>
            <p:cNvPr id="47" name="Group 46">
              <a:extLst>
                <a:ext uri="{FF2B5EF4-FFF2-40B4-BE49-F238E27FC236}">
                  <a16:creationId xmlns:a16="http://schemas.microsoft.com/office/drawing/2014/main" id="{F21D48CE-AEA8-B71A-31AC-DD0D76539ED8}"/>
                </a:ext>
              </a:extLst>
            </p:cNvPr>
            <p:cNvGrpSpPr/>
            <p:nvPr/>
          </p:nvGrpSpPr>
          <p:grpSpPr>
            <a:xfrm>
              <a:off x="1742604" y="3815222"/>
              <a:ext cx="1963710" cy="637082"/>
              <a:chOff x="1742604" y="3055680"/>
              <a:chExt cx="1963710" cy="637082"/>
            </a:xfrm>
          </p:grpSpPr>
          <p:sp>
            <p:nvSpPr>
              <p:cNvPr id="56" name="Rectangle 55">
                <a:extLst>
                  <a:ext uri="{FF2B5EF4-FFF2-40B4-BE49-F238E27FC236}">
                    <a16:creationId xmlns:a16="http://schemas.microsoft.com/office/drawing/2014/main" id="{9E4F9652-1863-4740-91F6-8C5979285636}"/>
                  </a:ext>
                </a:extLst>
              </p:cNvPr>
              <p:cNvSpPr/>
              <p:nvPr/>
            </p:nvSpPr>
            <p:spPr>
              <a:xfrm>
                <a:off x="2724459"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57" name="Rectangle 56">
                <a:extLst>
                  <a:ext uri="{FF2B5EF4-FFF2-40B4-BE49-F238E27FC236}">
                    <a16:creationId xmlns:a16="http://schemas.microsoft.com/office/drawing/2014/main" id="{02AEF3B1-DAAF-097F-8F05-C8A2918D7340}"/>
                  </a:ext>
                </a:extLst>
              </p:cNvPr>
              <p:cNvSpPr/>
              <p:nvPr/>
            </p:nvSpPr>
            <p:spPr>
              <a:xfrm>
                <a:off x="1742604" y="3055680"/>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grpSp>
        <p:grpSp>
          <p:nvGrpSpPr>
            <p:cNvPr id="48" name="Group 47">
              <a:extLst>
                <a:ext uri="{FF2B5EF4-FFF2-40B4-BE49-F238E27FC236}">
                  <a16:creationId xmlns:a16="http://schemas.microsoft.com/office/drawing/2014/main" id="{F8F9C7D9-0EB8-9748-9F36-1B3A02D49C5E}"/>
                </a:ext>
              </a:extLst>
            </p:cNvPr>
            <p:cNvGrpSpPr/>
            <p:nvPr/>
          </p:nvGrpSpPr>
          <p:grpSpPr>
            <a:xfrm>
              <a:off x="1740729" y="2611994"/>
              <a:ext cx="3931170" cy="637082"/>
              <a:chOff x="1742605" y="1932169"/>
              <a:chExt cx="3931170" cy="637082"/>
            </a:xfrm>
          </p:grpSpPr>
          <p:sp>
            <p:nvSpPr>
              <p:cNvPr id="52" name="Rectangle 51">
                <a:extLst>
                  <a:ext uri="{FF2B5EF4-FFF2-40B4-BE49-F238E27FC236}">
                    <a16:creationId xmlns:a16="http://schemas.microsoft.com/office/drawing/2014/main" id="{5F9AC519-BAF7-285B-278B-59F77E3D3D12}"/>
                  </a:ext>
                </a:extLst>
              </p:cNvPr>
              <p:cNvSpPr/>
              <p:nvPr/>
            </p:nvSpPr>
            <p:spPr>
              <a:xfrm>
                <a:off x="174260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53" name="Rectangle 52">
                <a:extLst>
                  <a:ext uri="{FF2B5EF4-FFF2-40B4-BE49-F238E27FC236}">
                    <a16:creationId xmlns:a16="http://schemas.microsoft.com/office/drawing/2014/main" id="{AEF4FD1D-D759-CD77-964F-B4F1A7691D10}"/>
                  </a:ext>
                </a:extLst>
              </p:cNvPr>
              <p:cNvSpPr/>
              <p:nvPr/>
            </p:nvSpPr>
            <p:spPr>
              <a:xfrm>
                <a:off x="2724459"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54" name="Rectangle 53">
                <a:extLst>
                  <a:ext uri="{FF2B5EF4-FFF2-40B4-BE49-F238E27FC236}">
                    <a16:creationId xmlns:a16="http://schemas.microsoft.com/office/drawing/2014/main" id="{EAC6ADC9-AD5F-6633-3F14-717D68F0C1D1}"/>
                  </a:ext>
                </a:extLst>
              </p:cNvPr>
              <p:cNvSpPr/>
              <p:nvPr/>
            </p:nvSpPr>
            <p:spPr>
              <a:xfrm>
                <a:off x="3710065"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sp>
            <p:nvSpPr>
              <p:cNvPr id="55" name="Rectangle 54">
                <a:extLst>
                  <a:ext uri="{FF2B5EF4-FFF2-40B4-BE49-F238E27FC236}">
                    <a16:creationId xmlns:a16="http://schemas.microsoft.com/office/drawing/2014/main" id="{E5DC5029-E681-8872-AE3C-48F3FBEA8C72}"/>
                  </a:ext>
                </a:extLst>
              </p:cNvPr>
              <p:cNvSpPr/>
              <p:nvPr/>
            </p:nvSpPr>
            <p:spPr>
              <a:xfrm>
                <a:off x="4691920" y="1932169"/>
                <a:ext cx="981855" cy="637082"/>
              </a:xfrm>
              <a:prstGeom prst="rect">
                <a:avLst/>
              </a:prstGeom>
              <a:solidFill>
                <a:srgbClr val="CFEDE7"/>
              </a:solidFill>
              <a:ln w="38100">
                <a:solidFill>
                  <a:srgbClr val="006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Arial"/>
                </a:endParaRPr>
              </a:p>
            </p:txBody>
          </p:sp>
        </p:gr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B2E12A06-6DFD-1E27-BD88-D1181630A24A}"/>
                    </a:ext>
                  </a:extLst>
                </p:cNvPr>
                <p:cNvSpPr txBox="1"/>
                <p:nvPr/>
              </p:nvSpPr>
              <p:spPr>
                <a:xfrm>
                  <a:off x="834602" y="2596377"/>
                  <a:ext cx="1208941" cy="1547122"/>
                </a:xfrm>
                <a:prstGeom prst="rect">
                  <a:avLst/>
                </a:prstGeom>
                <a:noFill/>
              </p:spPr>
              <p:txBody>
                <a:bodyPr wrap="square" lIns="0" tIns="0" rIns="0" bIns="0" rtlCol="0">
                  <a:spAutoFit/>
                </a:bodyPr>
                <a:lstStyle/>
                <a:p>
                  <a:pPr defTabSz="1219170">
                    <a:defRPr/>
                  </a:pPr>
                  <a14:m>
                    <m:oMathPara xmlns:m="http://schemas.openxmlformats.org/officeDocument/2006/math">
                      <m:oMathParaPr>
                        <m:jc m:val="centerGroup"/>
                      </m:oMathParaPr>
                      <m:oMath xmlns:m="http://schemas.openxmlformats.org/officeDocument/2006/math">
                        <m:r>
                          <a:rPr lang="en-GB" sz="2667" i="1">
                            <a:solidFill>
                              <a:srgbClr val="000000"/>
                            </a:solidFill>
                            <a:latin typeface="Cambria Math" panose="02040503050406030204" pitchFamily="18" charset="0"/>
                          </a:rPr>
                          <m:t>𝑅</m:t>
                        </m:r>
                      </m:oMath>
                    </m:oMathPara>
                  </a14:m>
                  <a:endParaRPr lang="en-GB" sz="2667" i="1" dirty="0">
                    <a:solidFill>
                      <a:srgbClr val="000000"/>
                    </a:solidFill>
                    <a:latin typeface="Arial"/>
                  </a:endParaRPr>
                </a:p>
                <a:p>
                  <a:pPr defTabSz="1219170">
                    <a:defRPr/>
                  </a:pPr>
                  <a:endParaRPr lang="en-GB" sz="2667" dirty="0">
                    <a:solidFill>
                      <a:srgbClr val="000000"/>
                    </a:solidFill>
                    <a:latin typeface="Arial"/>
                  </a:endParaRPr>
                </a:p>
              </p:txBody>
            </p:sp>
          </mc:Choice>
          <mc:Fallback xmlns="">
            <p:sp>
              <p:nvSpPr>
                <p:cNvPr id="49" name="TextBox 48">
                  <a:extLst>
                    <a:ext uri="{FF2B5EF4-FFF2-40B4-BE49-F238E27FC236}">
                      <a16:creationId xmlns:a16="http://schemas.microsoft.com/office/drawing/2014/main" id="{B2E12A06-6DFD-1E27-BD88-D1181630A24A}"/>
                    </a:ext>
                  </a:extLst>
                </p:cNvPr>
                <p:cNvSpPr txBox="1">
                  <a:spLocks noRot="1" noChangeAspect="1" noMove="1" noResize="1" noEditPoints="1" noAdjustHandles="1" noChangeArrowheads="1" noChangeShapeType="1" noTextEdit="1"/>
                </p:cNvSpPr>
                <p:nvPr/>
              </p:nvSpPr>
              <p:spPr>
                <a:xfrm>
                  <a:off x="834602" y="2596377"/>
                  <a:ext cx="1208941" cy="1547122"/>
                </a:xfrm>
                <a:prstGeom prst="rect">
                  <a:avLst/>
                </a:prstGeom>
                <a:blipFill>
                  <a:blip r:embed="rId8"/>
                  <a:stretch>
                    <a:fillRect/>
                  </a:stretch>
                </a:blipFill>
              </p:spPr>
              <p:txBody>
                <a:bodyPr/>
                <a:lstStyle/>
                <a:p>
                  <a:r>
                    <a:rPr lang="en-GB">
                      <a:noFill/>
                    </a:rPr>
                    <a:t> </a:t>
                  </a:r>
                </a:p>
              </p:txBody>
            </p:sp>
          </mc:Fallback>
        </mc:AlternateContent>
        <p:sp>
          <p:nvSpPr>
            <p:cNvPr id="50" name="TextBox 49">
              <a:extLst>
                <a:ext uri="{FF2B5EF4-FFF2-40B4-BE49-F238E27FC236}">
                  <a16:creationId xmlns:a16="http://schemas.microsoft.com/office/drawing/2014/main" id="{E8CEC41A-1F6F-7D1A-99FE-838F41F5EE41}"/>
                </a:ext>
              </a:extLst>
            </p:cNvPr>
            <p:cNvSpPr txBox="1"/>
            <p:nvPr/>
          </p:nvSpPr>
          <p:spPr>
            <a:xfrm>
              <a:off x="1265485" y="1414841"/>
              <a:ext cx="981854" cy="1547122"/>
            </a:xfrm>
            <a:prstGeom prst="rect">
              <a:avLst/>
            </a:prstGeom>
            <a:noFill/>
          </p:spPr>
          <p:txBody>
            <a:bodyPr wrap="square" lIns="0" tIns="0" rIns="0" bIns="0" rtlCol="0">
              <a:spAutoFit/>
            </a:bodyPr>
            <a:lstStyle/>
            <a:p>
              <a:pPr defTabSz="1219170">
                <a:defRPr/>
              </a:pPr>
              <a:r>
                <a:rPr lang="en-GB" sz="2667" dirty="0">
                  <a:solidFill>
                    <a:srgbClr val="000000"/>
                  </a:solidFill>
                  <a:latin typeface="Arial"/>
                </a:rPr>
                <a:t>𝐴</a:t>
              </a:r>
            </a:p>
            <a:p>
              <a:pPr defTabSz="1219170">
                <a:defRPr/>
              </a:pPr>
              <a:r>
                <a:rPr lang="en-GB" sz="2667" dirty="0">
                  <a:solidFill>
                    <a:srgbClr val="000000"/>
                  </a:solidFill>
                  <a:latin typeface="Arial"/>
                </a:rPr>
                <a:t> </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C024D82-EB45-C095-67DC-E2EEFC463127}"/>
                    </a:ext>
                  </a:extLst>
                </p:cNvPr>
                <p:cNvSpPr txBox="1"/>
                <p:nvPr/>
              </p:nvSpPr>
              <p:spPr>
                <a:xfrm>
                  <a:off x="897955" y="3846762"/>
                  <a:ext cx="1036081" cy="1547122"/>
                </a:xfrm>
                <a:prstGeom prst="rect">
                  <a:avLst/>
                </a:prstGeom>
                <a:noFill/>
              </p:spPr>
              <p:txBody>
                <a:bodyPr wrap="square" lIns="0" tIns="0" rIns="0" bIns="0" rtlCol="0">
                  <a:spAutoFit/>
                </a:bodyPr>
                <a:lstStyle/>
                <a:p>
                  <a:pPr defTabSz="1219170">
                    <a:defRPr/>
                  </a:pPr>
                  <a14:m>
                    <m:oMathPara xmlns:m="http://schemas.openxmlformats.org/officeDocument/2006/math">
                      <m:oMathParaPr>
                        <m:jc m:val="centerGroup"/>
                      </m:oMathParaPr>
                      <m:oMath xmlns:m="http://schemas.openxmlformats.org/officeDocument/2006/math">
                        <m:r>
                          <a:rPr lang="en-GB" sz="2667" i="1">
                            <a:solidFill>
                              <a:srgbClr val="000000"/>
                            </a:solidFill>
                            <a:latin typeface="Cambria Math" panose="02040503050406030204" pitchFamily="18" charset="0"/>
                          </a:rPr>
                          <m:t>𝑈</m:t>
                        </m:r>
                      </m:oMath>
                    </m:oMathPara>
                  </a14:m>
                  <a:endParaRPr lang="en-GB" sz="2667" dirty="0">
                    <a:solidFill>
                      <a:srgbClr val="000000"/>
                    </a:solidFill>
                    <a:latin typeface="Arial"/>
                  </a:endParaRPr>
                </a:p>
                <a:p>
                  <a:pPr defTabSz="1219170">
                    <a:defRPr/>
                  </a:pPr>
                  <a:endParaRPr lang="en-GB" sz="2667" dirty="0">
                    <a:solidFill>
                      <a:srgbClr val="000000"/>
                    </a:solidFill>
                    <a:latin typeface="Arial"/>
                  </a:endParaRPr>
                </a:p>
              </p:txBody>
            </p:sp>
          </mc:Choice>
          <mc:Fallback xmlns="">
            <p:sp>
              <p:nvSpPr>
                <p:cNvPr id="51" name="TextBox 50">
                  <a:extLst>
                    <a:ext uri="{FF2B5EF4-FFF2-40B4-BE49-F238E27FC236}">
                      <a16:creationId xmlns:a16="http://schemas.microsoft.com/office/drawing/2014/main" id="{BC024D82-EB45-C095-67DC-E2EEFC463127}"/>
                    </a:ext>
                  </a:extLst>
                </p:cNvPr>
                <p:cNvSpPr txBox="1">
                  <a:spLocks noRot="1" noChangeAspect="1" noMove="1" noResize="1" noEditPoints="1" noAdjustHandles="1" noChangeArrowheads="1" noChangeShapeType="1" noTextEdit="1"/>
                </p:cNvSpPr>
                <p:nvPr/>
              </p:nvSpPr>
              <p:spPr>
                <a:xfrm>
                  <a:off x="897955" y="3846762"/>
                  <a:ext cx="1036081" cy="1547122"/>
                </a:xfrm>
                <a:prstGeom prst="rect">
                  <a:avLst/>
                </a:prstGeom>
                <a:blipFill>
                  <a:blip r:embed="rId9"/>
                  <a:stretch>
                    <a:fillRect/>
                  </a:stretch>
                </a:blipFill>
              </p:spPr>
              <p:txBody>
                <a:bodyPr/>
                <a:lstStyle/>
                <a:p>
                  <a:r>
                    <a:rPr lang="en-GB">
                      <a:noFill/>
                    </a:rPr>
                    <a:t> </a:t>
                  </a:r>
                </a:p>
              </p:txBody>
            </p:sp>
          </mc:Fallback>
        </mc:AlternateContent>
      </p:grpSp>
      <p:grpSp>
        <p:nvGrpSpPr>
          <p:cNvPr id="72" name="Group 71">
            <a:extLst>
              <a:ext uri="{FF2B5EF4-FFF2-40B4-BE49-F238E27FC236}">
                <a16:creationId xmlns:a16="http://schemas.microsoft.com/office/drawing/2014/main" id="{BF3C6AF4-2E2F-B095-ED03-98BF5AE1FAB2}"/>
              </a:ext>
            </a:extLst>
          </p:cNvPr>
          <p:cNvGrpSpPr/>
          <p:nvPr/>
        </p:nvGrpSpPr>
        <p:grpSpPr>
          <a:xfrm>
            <a:off x="0" y="0"/>
            <a:ext cx="12192000" cy="6858000"/>
            <a:chOff x="0" y="0"/>
            <a:chExt cx="9144000" cy="5143500"/>
          </a:xfrm>
        </p:grpSpPr>
        <p:sp>
          <p:nvSpPr>
            <p:cNvPr id="3" name="TextBox 2">
              <a:extLst>
                <a:ext uri="{FF2B5EF4-FFF2-40B4-BE49-F238E27FC236}">
                  <a16:creationId xmlns:a16="http://schemas.microsoft.com/office/drawing/2014/main" id="{404BBC65-86A2-917C-7F92-D8566236887D}"/>
                </a:ext>
              </a:extLst>
            </p:cNvPr>
            <p:cNvSpPr txBox="1"/>
            <p:nvPr/>
          </p:nvSpPr>
          <p:spPr>
            <a:xfrm>
              <a:off x="3185769" y="2063918"/>
              <a:ext cx="2772461" cy="992579"/>
            </a:xfrm>
            <a:prstGeom prst="rect">
              <a:avLst/>
            </a:prstGeom>
            <a:noFill/>
            <a:ln w="38100">
              <a:solidFill>
                <a:srgbClr val="006C47"/>
              </a:solidFill>
            </a:ln>
          </p:spPr>
          <p:txBody>
            <a:bodyPr wrap="square">
              <a:spAutoFit/>
            </a:bodyPr>
            <a:lstStyle/>
            <a:p>
              <a:pPr defTabSz="1219170"/>
              <a:r>
                <a:rPr lang="en-GB" sz="1600" dirty="0">
                  <a:solidFill>
                    <a:srgbClr val="000000"/>
                  </a:solidFill>
                  <a:latin typeface="Arial"/>
                </a:rPr>
                <a:t>April, Richard and Usha each competed in a maths competition.</a:t>
              </a:r>
            </a:p>
            <a:p>
              <a:pPr defTabSz="1219170"/>
              <a:r>
                <a:rPr lang="en-GB" sz="1600" dirty="0">
                  <a:solidFill>
                    <a:srgbClr val="000000"/>
                  </a:solidFill>
                  <a:latin typeface="Arial"/>
                </a:rPr>
                <a:t>Richard’s score was four times April’s.</a:t>
              </a:r>
            </a:p>
            <a:p>
              <a:pPr defTabSz="1219170"/>
              <a:r>
                <a:rPr lang="en-GB" sz="1600" dirty="0">
                  <a:solidFill>
                    <a:srgbClr val="000000"/>
                  </a:solidFill>
                  <a:latin typeface="Arial"/>
                </a:rPr>
                <a:t>Usha’s score was half of Richard’s score.</a:t>
              </a:r>
            </a:p>
          </p:txBody>
        </p:sp>
        <p:cxnSp>
          <p:nvCxnSpPr>
            <p:cNvPr id="59" name="Straight Connector 58">
              <a:extLst>
                <a:ext uri="{FF2B5EF4-FFF2-40B4-BE49-F238E27FC236}">
                  <a16:creationId xmlns:a16="http://schemas.microsoft.com/office/drawing/2014/main" id="{F476A341-AC6B-3F18-45B0-0DF35350E22C}"/>
                </a:ext>
              </a:extLst>
            </p:cNvPr>
            <p:cNvCxnSpPr>
              <a:cxnSpLocks/>
            </p:cNvCxnSpPr>
            <p:nvPr/>
          </p:nvCxnSpPr>
          <p:spPr>
            <a:xfrm>
              <a:off x="4512258" y="0"/>
              <a:ext cx="0" cy="206391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3B1C72A-39D9-26B0-638C-B7BB0CBF4BBF}"/>
                </a:ext>
              </a:extLst>
            </p:cNvPr>
            <p:cNvCxnSpPr>
              <a:cxnSpLocks/>
            </p:cNvCxnSpPr>
            <p:nvPr/>
          </p:nvCxnSpPr>
          <p:spPr>
            <a:xfrm>
              <a:off x="4512258" y="3079581"/>
              <a:ext cx="0" cy="206391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2155ACB-347E-CA18-A00B-0FBF6EB9A7A4}"/>
                </a:ext>
              </a:extLst>
            </p:cNvPr>
            <p:cNvCxnSpPr>
              <a:cxnSpLocks/>
              <a:endCxn id="3" idx="3"/>
            </p:cNvCxnSpPr>
            <p:nvPr/>
          </p:nvCxnSpPr>
          <p:spPr>
            <a:xfrm flipH="1" flipV="1">
              <a:off x="5958230" y="2560208"/>
              <a:ext cx="3185770" cy="1154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AB1707D-E409-F8ED-22BD-715246846AD8}"/>
                </a:ext>
              </a:extLst>
            </p:cNvPr>
            <p:cNvCxnSpPr>
              <a:cxnSpLocks/>
            </p:cNvCxnSpPr>
            <p:nvPr/>
          </p:nvCxnSpPr>
          <p:spPr>
            <a:xfrm flipH="1">
              <a:off x="0" y="2556587"/>
              <a:ext cx="3185769" cy="1516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AE2E01FB-6338-0366-47B1-7C179F2F224C}"/>
              </a:ext>
            </a:extLst>
          </p:cNvPr>
          <p:cNvSpPr txBox="1"/>
          <p:nvPr/>
        </p:nvSpPr>
        <p:spPr>
          <a:xfrm flipH="1">
            <a:off x="2826296" y="143451"/>
            <a:ext cx="3258408" cy="553998"/>
          </a:xfrm>
          <a:prstGeom prst="rect">
            <a:avLst/>
          </a:prstGeom>
          <a:noFill/>
        </p:spPr>
        <p:txBody>
          <a:bodyPr wrap="square" lIns="0" tIns="0" rIns="0" bIns="0" rtlCol="0">
            <a:spAutoFit/>
          </a:bodyPr>
          <a:lstStyle/>
          <a:p>
            <a:pPr defTabSz="1219170"/>
            <a:r>
              <a:rPr lang="en-GB" dirty="0">
                <a:solidFill>
                  <a:srgbClr val="000000"/>
                </a:solidFill>
                <a:latin typeface="Arial"/>
              </a:rPr>
              <a:t>Usha scored 78 points.  How many points did April score?</a:t>
            </a:r>
          </a:p>
        </p:txBody>
      </p:sp>
      <p:sp>
        <p:nvSpPr>
          <p:cNvPr id="74" name="TextBox 73">
            <a:extLst>
              <a:ext uri="{FF2B5EF4-FFF2-40B4-BE49-F238E27FC236}">
                <a16:creationId xmlns:a16="http://schemas.microsoft.com/office/drawing/2014/main" id="{E6912B8E-6EAC-83D0-9DD8-E52AA33CB706}"/>
              </a:ext>
            </a:extLst>
          </p:cNvPr>
          <p:cNvSpPr txBox="1"/>
          <p:nvPr/>
        </p:nvSpPr>
        <p:spPr>
          <a:xfrm flipH="1">
            <a:off x="8273531" y="3590937"/>
            <a:ext cx="3258408" cy="830997"/>
          </a:xfrm>
          <a:prstGeom prst="rect">
            <a:avLst/>
          </a:prstGeom>
          <a:noFill/>
        </p:spPr>
        <p:txBody>
          <a:bodyPr wrap="square" lIns="0" tIns="0" rIns="0" bIns="0" rtlCol="0">
            <a:spAutoFit/>
          </a:bodyPr>
          <a:lstStyle/>
          <a:p>
            <a:pPr defTabSz="1219170"/>
            <a:r>
              <a:rPr lang="en-GB" dirty="0">
                <a:solidFill>
                  <a:srgbClr val="000000"/>
                </a:solidFill>
                <a:latin typeface="Arial"/>
              </a:rPr>
              <a:t>Richard scored 156 points.  Find the mean, mode, median and range of the 3 competitors.</a:t>
            </a:r>
          </a:p>
        </p:txBody>
      </p:sp>
      <p:sp>
        <p:nvSpPr>
          <p:cNvPr id="75" name="TextBox 74">
            <a:extLst>
              <a:ext uri="{FF2B5EF4-FFF2-40B4-BE49-F238E27FC236}">
                <a16:creationId xmlns:a16="http://schemas.microsoft.com/office/drawing/2014/main" id="{3E8608EA-86DD-1A28-8880-A7F3CAE77556}"/>
              </a:ext>
            </a:extLst>
          </p:cNvPr>
          <p:cNvSpPr txBox="1"/>
          <p:nvPr/>
        </p:nvSpPr>
        <p:spPr>
          <a:xfrm flipH="1">
            <a:off x="8261991" y="2320920"/>
            <a:ext cx="3258408" cy="830997"/>
          </a:xfrm>
          <a:prstGeom prst="rect">
            <a:avLst/>
          </a:prstGeom>
          <a:noFill/>
        </p:spPr>
        <p:txBody>
          <a:bodyPr wrap="square" lIns="0" tIns="0" rIns="0" bIns="0" rtlCol="0">
            <a:spAutoFit/>
          </a:bodyPr>
          <a:lstStyle/>
          <a:p>
            <a:pPr defTabSz="1219170"/>
            <a:r>
              <a:rPr lang="en-GB" dirty="0">
                <a:solidFill>
                  <a:srgbClr val="000000"/>
                </a:solidFill>
                <a:latin typeface="Arial"/>
              </a:rPr>
              <a:t>Richard scored 117 points more than April. How many points did Usha score?</a:t>
            </a:r>
          </a:p>
        </p:txBody>
      </p:sp>
      <p:sp>
        <p:nvSpPr>
          <p:cNvPr id="76" name="TextBox 75">
            <a:extLst>
              <a:ext uri="{FF2B5EF4-FFF2-40B4-BE49-F238E27FC236}">
                <a16:creationId xmlns:a16="http://schemas.microsoft.com/office/drawing/2014/main" id="{520E0818-3DA1-A5EC-8925-90B632435F0C}"/>
              </a:ext>
            </a:extLst>
          </p:cNvPr>
          <p:cNvSpPr txBox="1"/>
          <p:nvPr/>
        </p:nvSpPr>
        <p:spPr>
          <a:xfrm flipH="1">
            <a:off x="417548" y="3719363"/>
            <a:ext cx="3258408" cy="1107996"/>
          </a:xfrm>
          <a:prstGeom prst="rect">
            <a:avLst/>
          </a:prstGeom>
          <a:noFill/>
        </p:spPr>
        <p:txBody>
          <a:bodyPr wrap="square" lIns="0" tIns="0" rIns="0" bIns="0" rtlCol="0">
            <a:spAutoFit/>
          </a:bodyPr>
          <a:lstStyle/>
          <a:p>
            <a:pPr defTabSz="1219170"/>
            <a:r>
              <a:rPr lang="en-GB" dirty="0">
                <a:solidFill>
                  <a:srgbClr val="000000"/>
                </a:solidFill>
                <a:latin typeface="Arial"/>
              </a:rPr>
              <a:t>The total points scored by April, Richard and Usha is 273.  How many more points did Richard score than Usha?</a:t>
            </a:r>
          </a:p>
        </p:txBody>
      </p:sp>
      <p:sp>
        <p:nvSpPr>
          <p:cNvPr id="18" name="Right Brace 17">
            <a:extLst>
              <a:ext uri="{FF2B5EF4-FFF2-40B4-BE49-F238E27FC236}">
                <a16:creationId xmlns:a16="http://schemas.microsoft.com/office/drawing/2014/main" id="{7DD81BF9-FEE2-4365-9173-C88D286B776C}"/>
              </a:ext>
            </a:extLst>
          </p:cNvPr>
          <p:cNvSpPr/>
          <p:nvPr/>
        </p:nvSpPr>
        <p:spPr>
          <a:xfrm rot="5400000">
            <a:off x="1419091" y="1999073"/>
            <a:ext cx="195156" cy="1199983"/>
          </a:xfrm>
          <a:prstGeom prst="rightBrace">
            <a:avLst>
              <a:gd name="adj1" fmla="val 8333"/>
              <a:gd name="adj2" fmla="val 48667"/>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GB" sz="2400">
              <a:solidFill>
                <a:srgbClr val="000000"/>
              </a:solidFill>
              <a:latin typeface="Arial"/>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FB13609-E173-3E52-331B-78D803781FB2}"/>
                  </a:ext>
                </a:extLst>
              </p:cNvPr>
              <p:cNvSpPr txBox="1"/>
              <p:nvPr/>
            </p:nvSpPr>
            <p:spPr>
              <a:xfrm>
                <a:off x="3892185" y="1273751"/>
                <a:ext cx="1791900" cy="276999"/>
              </a:xfrm>
              <a:prstGeom prst="rect">
                <a:avLst/>
              </a:prstGeom>
              <a:noFill/>
            </p:spPr>
            <p:txBody>
              <a:bodyPr wrap="square" lIns="0" tIns="0" rIns="0" bIns="0" rtlCol="0">
                <a:spAutoFit/>
              </a:bodyPr>
              <a:lstStyle/>
              <a:p>
                <a:pPr defTabSz="1219170"/>
                <a14:m>
                  <m:oMathPara xmlns:m="http://schemas.openxmlformats.org/officeDocument/2006/math">
                    <m:oMathParaPr>
                      <m:jc m:val="centerGroup"/>
                    </m:oMathParaPr>
                    <m:oMath xmlns:m="http://schemas.openxmlformats.org/officeDocument/2006/math">
                      <m:r>
                        <a:rPr lang="en-GB" i="1">
                          <a:solidFill>
                            <a:srgbClr val="000000"/>
                          </a:solidFill>
                          <a:latin typeface="Cambria Math" panose="02040503050406030204" pitchFamily="18" charset="0"/>
                        </a:rPr>
                        <m:t>78 </m:t>
                      </m:r>
                      <m:r>
                        <a:rPr lang="en-GB" i="1">
                          <a:solidFill>
                            <a:srgbClr val="000000"/>
                          </a:solidFill>
                          <a:latin typeface="Cambria Math" panose="02040503050406030204" pitchFamily="18" charset="0"/>
                          <a:ea typeface="Cambria Math" panose="02040503050406030204" pitchFamily="18" charset="0"/>
                        </a:rPr>
                        <m:t>÷2=39</m:t>
                      </m:r>
                    </m:oMath>
                  </m:oMathPara>
                </a14:m>
                <a:endParaRPr lang="en-GB" dirty="0">
                  <a:solidFill>
                    <a:srgbClr val="000000"/>
                  </a:solidFill>
                  <a:latin typeface="Arial"/>
                </a:endParaRPr>
              </a:p>
            </p:txBody>
          </p:sp>
        </mc:Choice>
        <mc:Fallback xmlns="">
          <p:sp>
            <p:nvSpPr>
              <p:cNvPr id="58" name="TextBox 57">
                <a:extLst>
                  <a:ext uri="{FF2B5EF4-FFF2-40B4-BE49-F238E27FC236}">
                    <a16:creationId xmlns:a16="http://schemas.microsoft.com/office/drawing/2014/main" id="{CFB13609-E173-3E52-331B-78D803781FB2}"/>
                  </a:ext>
                </a:extLst>
              </p:cNvPr>
              <p:cNvSpPr txBox="1">
                <a:spLocks noRot="1" noChangeAspect="1" noMove="1" noResize="1" noEditPoints="1" noAdjustHandles="1" noChangeArrowheads="1" noChangeShapeType="1" noTextEdit="1"/>
              </p:cNvSpPr>
              <p:nvPr/>
            </p:nvSpPr>
            <p:spPr>
              <a:xfrm>
                <a:off x="3892185" y="1273751"/>
                <a:ext cx="1791900" cy="276999"/>
              </a:xfrm>
              <a:prstGeom prst="rect">
                <a:avLst/>
              </a:prstGeom>
              <a:blipFill>
                <a:blip r:embed="rId10"/>
                <a:stretch>
                  <a:fillRect b="-8889"/>
                </a:stretch>
              </a:blipFill>
            </p:spPr>
            <p:txBody>
              <a:bodyPr/>
              <a:lstStyle/>
              <a:p>
                <a:r>
                  <a:rPr lang="en-GB">
                    <a:noFill/>
                  </a:rPr>
                  <a:t> </a:t>
                </a:r>
              </a:p>
            </p:txBody>
          </p:sp>
        </mc:Fallback>
      </mc:AlternateContent>
      <p:sp>
        <p:nvSpPr>
          <p:cNvPr id="60" name="TextBox 59">
            <a:extLst>
              <a:ext uri="{FF2B5EF4-FFF2-40B4-BE49-F238E27FC236}">
                <a16:creationId xmlns:a16="http://schemas.microsoft.com/office/drawing/2014/main" id="{C349F89F-2491-2755-8842-04FDD4A0E8F5}"/>
              </a:ext>
            </a:extLst>
          </p:cNvPr>
          <p:cNvSpPr txBox="1"/>
          <p:nvPr/>
        </p:nvSpPr>
        <p:spPr>
          <a:xfrm>
            <a:off x="1428768" y="2696641"/>
            <a:ext cx="269563" cy="276999"/>
          </a:xfrm>
          <a:prstGeom prst="rect">
            <a:avLst/>
          </a:prstGeom>
          <a:noFill/>
        </p:spPr>
        <p:txBody>
          <a:bodyPr wrap="square" lIns="0" tIns="0" rIns="0" bIns="0" rtlCol="0">
            <a:spAutoFit/>
          </a:bodyPr>
          <a:lstStyle/>
          <a:p>
            <a:pPr defTabSz="1219170"/>
            <a:r>
              <a:rPr lang="en-GB" dirty="0">
                <a:solidFill>
                  <a:srgbClr val="000000"/>
                </a:solidFill>
                <a:latin typeface="Arial"/>
              </a:rPr>
              <a:t>78</a:t>
            </a:r>
          </a:p>
        </p:txBody>
      </p:sp>
      <p:sp>
        <p:nvSpPr>
          <p:cNvPr id="62" name="TextBox 61">
            <a:extLst>
              <a:ext uri="{FF2B5EF4-FFF2-40B4-BE49-F238E27FC236}">
                <a16:creationId xmlns:a16="http://schemas.microsoft.com/office/drawing/2014/main" id="{CCD5E60A-BFF2-9BA3-33E8-91237C7C7CC9}"/>
              </a:ext>
            </a:extLst>
          </p:cNvPr>
          <p:cNvSpPr txBox="1"/>
          <p:nvPr/>
        </p:nvSpPr>
        <p:spPr>
          <a:xfrm>
            <a:off x="3907868" y="1930536"/>
            <a:ext cx="1905120" cy="276999"/>
          </a:xfrm>
          <a:prstGeom prst="rect">
            <a:avLst/>
          </a:prstGeom>
          <a:noFill/>
        </p:spPr>
        <p:txBody>
          <a:bodyPr wrap="square" lIns="0" tIns="0" rIns="0" bIns="0" rtlCol="0">
            <a:spAutoFit/>
          </a:bodyPr>
          <a:lstStyle/>
          <a:p>
            <a:pPr defTabSz="1219170"/>
            <a:r>
              <a:rPr lang="en-GB" dirty="0">
                <a:solidFill>
                  <a:srgbClr val="000000"/>
                </a:solidFill>
                <a:latin typeface="Arial"/>
              </a:rPr>
              <a:t>April’s score is 39</a:t>
            </a:r>
          </a:p>
        </p:txBody>
      </p:sp>
      <p:sp>
        <p:nvSpPr>
          <p:cNvPr id="63" name="TextBox 62">
            <a:extLst>
              <a:ext uri="{FF2B5EF4-FFF2-40B4-BE49-F238E27FC236}">
                <a16:creationId xmlns:a16="http://schemas.microsoft.com/office/drawing/2014/main" id="{5D452479-83F7-B753-CB4C-56C1119AE0A5}"/>
              </a:ext>
            </a:extLst>
          </p:cNvPr>
          <p:cNvSpPr txBox="1"/>
          <p:nvPr/>
        </p:nvSpPr>
        <p:spPr>
          <a:xfrm>
            <a:off x="1088944" y="2135197"/>
            <a:ext cx="269563" cy="276999"/>
          </a:xfrm>
          <a:prstGeom prst="rect">
            <a:avLst/>
          </a:prstGeom>
          <a:noFill/>
        </p:spPr>
        <p:txBody>
          <a:bodyPr wrap="square" lIns="0" tIns="0" rIns="0" bIns="0" rtlCol="0">
            <a:spAutoFit/>
          </a:bodyPr>
          <a:lstStyle/>
          <a:p>
            <a:pPr defTabSz="1219170"/>
            <a:r>
              <a:rPr lang="en-GB" dirty="0">
                <a:solidFill>
                  <a:srgbClr val="000000"/>
                </a:solidFill>
                <a:latin typeface="Arial"/>
              </a:rPr>
              <a:t>39</a:t>
            </a:r>
          </a:p>
        </p:txBody>
      </p:sp>
      <p:sp>
        <p:nvSpPr>
          <p:cNvPr id="64" name="TextBox 63">
            <a:extLst>
              <a:ext uri="{FF2B5EF4-FFF2-40B4-BE49-F238E27FC236}">
                <a16:creationId xmlns:a16="http://schemas.microsoft.com/office/drawing/2014/main" id="{5326D6BA-DFD5-03B1-E5FF-B8CECF56481F}"/>
              </a:ext>
            </a:extLst>
          </p:cNvPr>
          <p:cNvSpPr txBox="1"/>
          <p:nvPr/>
        </p:nvSpPr>
        <p:spPr>
          <a:xfrm>
            <a:off x="1077244" y="854972"/>
            <a:ext cx="269563" cy="276999"/>
          </a:xfrm>
          <a:prstGeom prst="rect">
            <a:avLst/>
          </a:prstGeom>
          <a:noFill/>
        </p:spPr>
        <p:txBody>
          <a:bodyPr wrap="square" lIns="0" tIns="0" rIns="0" bIns="0" rtlCol="0">
            <a:spAutoFit/>
          </a:bodyPr>
          <a:lstStyle/>
          <a:p>
            <a:pPr defTabSz="1219170"/>
            <a:r>
              <a:rPr lang="en-GB" dirty="0">
                <a:solidFill>
                  <a:srgbClr val="000000"/>
                </a:solidFill>
                <a:latin typeface="Arial"/>
              </a:rPr>
              <a:t>39</a:t>
            </a:r>
          </a:p>
        </p:txBody>
      </p:sp>
      <p:sp>
        <p:nvSpPr>
          <p:cNvPr id="66" name="TextBox 65">
            <a:extLst>
              <a:ext uri="{FF2B5EF4-FFF2-40B4-BE49-F238E27FC236}">
                <a16:creationId xmlns:a16="http://schemas.microsoft.com/office/drawing/2014/main" id="{5268C204-172C-244D-18D1-526FEC3C2C36}"/>
              </a:ext>
            </a:extLst>
          </p:cNvPr>
          <p:cNvSpPr txBox="1"/>
          <p:nvPr/>
        </p:nvSpPr>
        <p:spPr>
          <a:xfrm>
            <a:off x="1676191" y="2139396"/>
            <a:ext cx="269563" cy="276999"/>
          </a:xfrm>
          <a:prstGeom prst="rect">
            <a:avLst/>
          </a:prstGeom>
          <a:noFill/>
        </p:spPr>
        <p:txBody>
          <a:bodyPr wrap="square" lIns="0" tIns="0" rIns="0" bIns="0" rtlCol="0">
            <a:spAutoFit/>
          </a:bodyPr>
          <a:lstStyle/>
          <a:p>
            <a:pPr defTabSz="1219170"/>
            <a:r>
              <a:rPr lang="en-GB" dirty="0">
                <a:solidFill>
                  <a:srgbClr val="000000"/>
                </a:solidFill>
                <a:latin typeface="Arial"/>
              </a:rPr>
              <a:t>39</a:t>
            </a:r>
          </a:p>
        </p:txBody>
      </p:sp>
      <p:sp>
        <p:nvSpPr>
          <p:cNvPr id="67" name="Right Brace 66">
            <a:extLst>
              <a:ext uri="{FF2B5EF4-FFF2-40B4-BE49-F238E27FC236}">
                <a16:creationId xmlns:a16="http://schemas.microsoft.com/office/drawing/2014/main" id="{9DFDEB5F-13DD-B33A-2158-357A5BE1B7C0}"/>
              </a:ext>
            </a:extLst>
          </p:cNvPr>
          <p:cNvSpPr/>
          <p:nvPr/>
        </p:nvSpPr>
        <p:spPr>
          <a:xfrm rot="16200000">
            <a:off x="8162301" y="-55550"/>
            <a:ext cx="199380" cy="1756259"/>
          </a:xfrm>
          <a:prstGeom prst="rightBrace">
            <a:avLst>
              <a:gd name="adj1" fmla="val 8333"/>
              <a:gd name="adj2" fmla="val 48667"/>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GB" sz="2400">
              <a:solidFill>
                <a:srgbClr val="000000"/>
              </a:solidFill>
              <a:latin typeface="Arial"/>
            </a:endParaRPr>
          </a:p>
        </p:txBody>
      </p:sp>
      <p:sp>
        <p:nvSpPr>
          <p:cNvPr id="68" name="TextBox 67">
            <a:extLst>
              <a:ext uri="{FF2B5EF4-FFF2-40B4-BE49-F238E27FC236}">
                <a16:creationId xmlns:a16="http://schemas.microsoft.com/office/drawing/2014/main" id="{3E12FEE8-E5E7-D7C1-CF35-98F6C838BD39}"/>
              </a:ext>
            </a:extLst>
          </p:cNvPr>
          <p:cNvSpPr txBox="1"/>
          <p:nvPr/>
        </p:nvSpPr>
        <p:spPr>
          <a:xfrm>
            <a:off x="8073266" y="483987"/>
            <a:ext cx="587049" cy="276999"/>
          </a:xfrm>
          <a:prstGeom prst="rect">
            <a:avLst/>
          </a:prstGeom>
          <a:noFill/>
        </p:spPr>
        <p:txBody>
          <a:bodyPr wrap="square" lIns="0" tIns="0" rIns="0" bIns="0" rtlCol="0">
            <a:spAutoFit/>
          </a:bodyPr>
          <a:lstStyle/>
          <a:p>
            <a:pPr defTabSz="1219170"/>
            <a:r>
              <a:rPr lang="en-GB" dirty="0">
                <a:solidFill>
                  <a:srgbClr val="000000"/>
                </a:solidFill>
                <a:latin typeface="Arial"/>
              </a:rPr>
              <a:t>117</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E75D338D-EF81-0D33-F831-184641ECBA4A}"/>
                  </a:ext>
                </a:extLst>
              </p:cNvPr>
              <p:cNvSpPr txBox="1"/>
              <p:nvPr/>
            </p:nvSpPr>
            <p:spPr>
              <a:xfrm>
                <a:off x="9728499" y="507080"/>
                <a:ext cx="1791900" cy="276999"/>
              </a:xfrm>
              <a:prstGeom prst="rect">
                <a:avLst/>
              </a:prstGeom>
              <a:noFill/>
            </p:spPr>
            <p:txBody>
              <a:bodyPr wrap="square" lIns="0" tIns="0" rIns="0" bIns="0" rtlCol="0">
                <a:spAutoFit/>
              </a:bodyPr>
              <a:lstStyle/>
              <a:p>
                <a:pPr defTabSz="1219170"/>
                <a14:m>
                  <m:oMathPara xmlns:m="http://schemas.openxmlformats.org/officeDocument/2006/math">
                    <m:oMathParaPr>
                      <m:jc m:val="centerGroup"/>
                    </m:oMathParaPr>
                    <m:oMath xmlns:m="http://schemas.openxmlformats.org/officeDocument/2006/math">
                      <m:r>
                        <a:rPr lang="en-GB" i="1">
                          <a:solidFill>
                            <a:srgbClr val="000000"/>
                          </a:solidFill>
                          <a:latin typeface="Cambria Math" panose="02040503050406030204" pitchFamily="18" charset="0"/>
                        </a:rPr>
                        <m:t>117 </m:t>
                      </m:r>
                      <m:r>
                        <a:rPr lang="en-GB" i="1">
                          <a:solidFill>
                            <a:srgbClr val="000000"/>
                          </a:solidFill>
                          <a:latin typeface="Cambria Math" panose="02040503050406030204" pitchFamily="18" charset="0"/>
                          <a:ea typeface="Cambria Math" panose="02040503050406030204" pitchFamily="18" charset="0"/>
                        </a:rPr>
                        <m:t>÷3=39</m:t>
                      </m:r>
                    </m:oMath>
                  </m:oMathPara>
                </a14:m>
                <a:endParaRPr lang="en-GB" dirty="0">
                  <a:solidFill>
                    <a:srgbClr val="000000"/>
                  </a:solidFill>
                  <a:latin typeface="Arial"/>
                </a:endParaRPr>
              </a:p>
            </p:txBody>
          </p:sp>
        </mc:Choice>
        <mc:Fallback xmlns="">
          <p:sp>
            <p:nvSpPr>
              <p:cNvPr id="70" name="TextBox 69">
                <a:extLst>
                  <a:ext uri="{FF2B5EF4-FFF2-40B4-BE49-F238E27FC236}">
                    <a16:creationId xmlns:a16="http://schemas.microsoft.com/office/drawing/2014/main" id="{E75D338D-EF81-0D33-F831-184641ECBA4A}"/>
                  </a:ext>
                </a:extLst>
              </p:cNvPr>
              <p:cNvSpPr txBox="1">
                <a:spLocks noRot="1" noChangeAspect="1" noMove="1" noResize="1" noEditPoints="1" noAdjustHandles="1" noChangeArrowheads="1" noChangeShapeType="1" noTextEdit="1"/>
              </p:cNvSpPr>
              <p:nvPr/>
            </p:nvSpPr>
            <p:spPr>
              <a:xfrm>
                <a:off x="9728499" y="507080"/>
                <a:ext cx="1791900" cy="276999"/>
              </a:xfrm>
              <a:prstGeom prst="rect">
                <a:avLst/>
              </a:prstGeom>
              <a:blipFill>
                <a:blip r:embed="rId11"/>
                <a:stretch>
                  <a:fillRect b="-8696"/>
                </a:stretch>
              </a:blipFill>
            </p:spPr>
            <p:txBody>
              <a:bodyPr/>
              <a:lstStyle/>
              <a:p>
                <a:r>
                  <a:rPr lang="en-GB">
                    <a:noFill/>
                  </a:rPr>
                  <a:t> </a:t>
                </a:r>
              </a:p>
            </p:txBody>
          </p:sp>
        </mc:Fallback>
      </mc:AlternateContent>
      <p:sp>
        <p:nvSpPr>
          <p:cNvPr id="71" name="TextBox 70">
            <a:extLst>
              <a:ext uri="{FF2B5EF4-FFF2-40B4-BE49-F238E27FC236}">
                <a16:creationId xmlns:a16="http://schemas.microsoft.com/office/drawing/2014/main" id="{FEADC232-A72A-9764-CD39-25D42E0987D5}"/>
              </a:ext>
            </a:extLst>
          </p:cNvPr>
          <p:cNvSpPr txBox="1"/>
          <p:nvPr/>
        </p:nvSpPr>
        <p:spPr>
          <a:xfrm>
            <a:off x="6952887" y="1698171"/>
            <a:ext cx="269563" cy="276999"/>
          </a:xfrm>
          <a:prstGeom prst="rect">
            <a:avLst/>
          </a:prstGeom>
          <a:noFill/>
        </p:spPr>
        <p:txBody>
          <a:bodyPr wrap="square" lIns="0" tIns="0" rIns="0" bIns="0" rtlCol="0">
            <a:spAutoFit/>
          </a:bodyPr>
          <a:lstStyle/>
          <a:p>
            <a:pPr defTabSz="1219170"/>
            <a:r>
              <a:rPr lang="en-GB" dirty="0">
                <a:solidFill>
                  <a:srgbClr val="000000"/>
                </a:solidFill>
                <a:latin typeface="Arial"/>
              </a:rPr>
              <a:t>39</a:t>
            </a:r>
          </a:p>
        </p:txBody>
      </p:sp>
      <p:sp>
        <p:nvSpPr>
          <p:cNvPr id="77" name="TextBox 76">
            <a:extLst>
              <a:ext uri="{FF2B5EF4-FFF2-40B4-BE49-F238E27FC236}">
                <a16:creationId xmlns:a16="http://schemas.microsoft.com/office/drawing/2014/main" id="{F5C2DA35-1FC6-0D38-BF9F-43B2276538AB}"/>
              </a:ext>
            </a:extLst>
          </p:cNvPr>
          <p:cNvSpPr txBox="1"/>
          <p:nvPr/>
        </p:nvSpPr>
        <p:spPr>
          <a:xfrm>
            <a:off x="8725973" y="1064897"/>
            <a:ext cx="269563" cy="276999"/>
          </a:xfrm>
          <a:prstGeom prst="rect">
            <a:avLst/>
          </a:prstGeom>
          <a:noFill/>
        </p:spPr>
        <p:txBody>
          <a:bodyPr wrap="square" lIns="0" tIns="0" rIns="0" bIns="0" rtlCol="0">
            <a:spAutoFit/>
          </a:bodyPr>
          <a:lstStyle/>
          <a:p>
            <a:pPr defTabSz="1219170"/>
            <a:r>
              <a:rPr lang="en-GB" dirty="0">
                <a:solidFill>
                  <a:srgbClr val="000000"/>
                </a:solidFill>
                <a:latin typeface="Arial"/>
              </a:rPr>
              <a:t>39</a:t>
            </a:r>
          </a:p>
        </p:txBody>
      </p:sp>
      <p:sp>
        <p:nvSpPr>
          <p:cNvPr id="78" name="TextBox 77">
            <a:extLst>
              <a:ext uri="{FF2B5EF4-FFF2-40B4-BE49-F238E27FC236}">
                <a16:creationId xmlns:a16="http://schemas.microsoft.com/office/drawing/2014/main" id="{F636ECD7-4B4B-5BFD-F811-506F9492D69B}"/>
              </a:ext>
            </a:extLst>
          </p:cNvPr>
          <p:cNvSpPr txBox="1"/>
          <p:nvPr/>
        </p:nvSpPr>
        <p:spPr>
          <a:xfrm>
            <a:off x="8093455" y="1062568"/>
            <a:ext cx="269563" cy="276999"/>
          </a:xfrm>
          <a:prstGeom prst="rect">
            <a:avLst/>
          </a:prstGeom>
          <a:noFill/>
        </p:spPr>
        <p:txBody>
          <a:bodyPr wrap="square" lIns="0" tIns="0" rIns="0" bIns="0" rtlCol="0">
            <a:spAutoFit/>
          </a:bodyPr>
          <a:lstStyle/>
          <a:p>
            <a:pPr defTabSz="1219170"/>
            <a:r>
              <a:rPr lang="en-GB" dirty="0">
                <a:solidFill>
                  <a:srgbClr val="000000"/>
                </a:solidFill>
                <a:latin typeface="Arial"/>
              </a:rPr>
              <a:t>39</a:t>
            </a:r>
          </a:p>
        </p:txBody>
      </p:sp>
      <p:sp>
        <p:nvSpPr>
          <p:cNvPr id="79" name="TextBox 78">
            <a:extLst>
              <a:ext uri="{FF2B5EF4-FFF2-40B4-BE49-F238E27FC236}">
                <a16:creationId xmlns:a16="http://schemas.microsoft.com/office/drawing/2014/main" id="{F2B53DD3-1E26-D625-046F-912CA5C896FE}"/>
              </a:ext>
            </a:extLst>
          </p:cNvPr>
          <p:cNvSpPr txBox="1"/>
          <p:nvPr/>
        </p:nvSpPr>
        <p:spPr>
          <a:xfrm>
            <a:off x="7535861" y="1064899"/>
            <a:ext cx="269563" cy="276999"/>
          </a:xfrm>
          <a:prstGeom prst="rect">
            <a:avLst/>
          </a:prstGeom>
          <a:noFill/>
        </p:spPr>
        <p:txBody>
          <a:bodyPr wrap="square" lIns="0" tIns="0" rIns="0" bIns="0" rtlCol="0">
            <a:spAutoFit/>
          </a:bodyPr>
          <a:lstStyle/>
          <a:p>
            <a:pPr defTabSz="1219170"/>
            <a:r>
              <a:rPr lang="en-GB" dirty="0">
                <a:solidFill>
                  <a:srgbClr val="000000"/>
                </a:solidFill>
                <a:latin typeface="Arial"/>
              </a:rPr>
              <a:t>39</a:t>
            </a:r>
          </a:p>
        </p:txBody>
      </p:sp>
      <p:sp>
        <p:nvSpPr>
          <p:cNvPr id="80" name="TextBox 79">
            <a:extLst>
              <a:ext uri="{FF2B5EF4-FFF2-40B4-BE49-F238E27FC236}">
                <a16:creationId xmlns:a16="http://schemas.microsoft.com/office/drawing/2014/main" id="{6B757D20-9225-F41F-A092-2D55FB047C76}"/>
              </a:ext>
            </a:extLst>
          </p:cNvPr>
          <p:cNvSpPr txBox="1"/>
          <p:nvPr/>
        </p:nvSpPr>
        <p:spPr>
          <a:xfrm>
            <a:off x="7517456" y="1698171"/>
            <a:ext cx="269563" cy="276999"/>
          </a:xfrm>
          <a:prstGeom prst="rect">
            <a:avLst/>
          </a:prstGeom>
          <a:noFill/>
        </p:spPr>
        <p:txBody>
          <a:bodyPr wrap="square" lIns="0" tIns="0" rIns="0" bIns="0" rtlCol="0">
            <a:spAutoFit/>
          </a:bodyPr>
          <a:lstStyle/>
          <a:p>
            <a:pPr defTabSz="1219170"/>
            <a:r>
              <a:rPr lang="en-GB" dirty="0">
                <a:solidFill>
                  <a:srgbClr val="000000"/>
                </a:solidFill>
                <a:latin typeface="Arial"/>
              </a:rPr>
              <a:t>39</a:t>
            </a:r>
          </a:p>
        </p:txBody>
      </p:sp>
      <p:sp>
        <p:nvSpPr>
          <p:cNvPr id="81" name="Right Brace 80">
            <a:extLst>
              <a:ext uri="{FF2B5EF4-FFF2-40B4-BE49-F238E27FC236}">
                <a16:creationId xmlns:a16="http://schemas.microsoft.com/office/drawing/2014/main" id="{5572A74C-B299-0100-B66F-74B63A71451B}"/>
              </a:ext>
            </a:extLst>
          </p:cNvPr>
          <p:cNvSpPr/>
          <p:nvPr/>
        </p:nvSpPr>
        <p:spPr>
          <a:xfrm rot="5400000">
            <a:off x="7261039" y="1568182"/>
            <a:ext cx="195156" cy="1199983"/>
          </a:xfrm>
          <a:prstGeom prst="rightBrace">
            <a:avLst>
              <a:gd name="adj1" fmla="val 8333"/>
              <a:gd name="adj2" fmla="val 48667"/>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GB" sz="2400">
              <a:solidFill>
                <a:srgbClr val="000000"/>
              </a:solidFill>
              <a:latin typeface="Arial"/>
            </a:endParaRPr>
          </a:p>
        </p:txBody>
      </p:sp>
      <p:sp>
        <p:nvSpPr>
          <p:cNvPr id="82" name="TextBox 81">
            <a:extLst>
              <a:ext uri="{FF2B5EF4-FFF2-40B4-BE49-F238E27FC236}">
                <a16:creationId xmlns:a16="http://schemas.microsoft.com/office/drawing/2014/main" id="{23262FCB-3362-77E9-7B88-159933214717}"/>
              </a:ext>
            </a:extLst>
          </p:cNvPr>
          <p:cNvSpPr txBox="1"/>
          <p:nvPr/>
        </p:nvSpPr>
        <p:spPr>
          <a:xfrm>
            <a:off x="7266299" y="2275553"/>
            <a:ext cx="269563" cy="276999"/>
          </a:xfrm>
          <a:prstGeom prst="rect">
            <a:avLst/>
          </a:prstGeom>
          <a:noFill/>
        </p:spPr>
        <p:txBody>
          <a:bodyPr wrap="square" lIns="0" tIns="0" rIns="0" bIns="0" rtlCol="0">
            <a:spAutoFit/>
          </a:bodyPr>
          <a:lstStyle/>
          <a:p>
            <a:pPr defTabSz="1219170"/>
            <a:r>
              <a:rPr lang="en-GB" dirty="0">
                <a:solidFill>
                  <a:srgbClr val="000000"/>
                </a:solidFill>
                <a:latin typeface="Arial"/>
              </a:rPr>
              <a:t>78</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58A96509-679F-8C96-1D0E-D0E6D02A8332}"/>
                  </a:ext>
                </a:extLst>
              </p:cNvPr>
              <p:cNvSpPr txBox="1"/>
              <p:nvPr/>
            </p:nvSpPr>
            <p:spPr>
              <a:xfrm>
                <a:off x="9807733" y="1062569"/>
                <a:ext cx="1791900" cy="276999"/>
              </a:xfrm>
              <a:prstGeom prst="rect">
                <a:avLst/>
              </a:prstGeom>
              <a:noFill/>
            </p:spPr>
            <p:txBody>
              <a:bodyPr wrap="square" lIns="0" tIns="0" rIns="0" bIns="0" rtlCol="0">
                <a:spAutoFit/>
              </a:bodyPr>
              <a:lstStyle/>
              <a:p>
                <a:pPr defTabSz="1219170"/>
                <a14:m>
                  <m:oMathPara xmlns:m="http://schemas.openxmlformats.org/officeDocument/2006/math">
                    <m:oMathParaPr>
                      <m:jc m:val="centerGroup"/>
                    </m:oMathParaPr>
                    <m:oMath xmlns:m="http://schemas.openxmlformats.org/officeDocument/2006/math">
                      <m:r>
                        <a:rPr lang="en-GB" i="1">
                          <a:solidFill>
                            <a:srgbClr val="000000"/>
                          </a:solidFill>
                          <a:latin typeface="Cambria Math" panose="02040503050406030204" pitchFamily="18" charset="0"/>
                        </a:rPr>
                        <m:t>39 </m:t>
                      </m:r>
                      <m:r>
                        <a:rPr lang="en-GB" i="1">
                          <a:solidFill>
                            <a:srgbClr val="000000"/>
                          </a:solidFill>
                          <a:latin typeface="Cambria Math" panose="02040503050406030204" pitchFamily="18" charset="0"/>
                          <a:ea typeface="Cambria Math" panose="02040503050406030204" pitchFamily="18" charset="0"/>
                        </a:rPr>
                        <m:t>×2 =78</m:t>
                      </m:r>
                    </m:oMath>
                  </m:oMathPara>
                </a14:m>
                <a:endParaRPr lang="en-GB" dirty="0">
                  <a:solidFill>
                    <a:srgbClr val="000000"/>
                  </a:solidFill>
                  <a:latin typeface="Arial"/>
                </a:endParaRPr>
              </a:p>
            </p:txBody>
          </p:sp>
        </mc:Choice>
        <mc:Fallback xmlns="">
          <p:sp>
            <p:nvSpPr>
              <p:cNvPr id="83" name="TextBox 82">
                <a:extLst>
                  <a:ext uri="{FF2B5EF4-FFF2-40B4-BE49-F238E27FC236}">
                    <a16:creationId xmlns:a16="http://schemas.microsoft.com/office/drawing/2014/main" id="{58A96509-679F-8C96-1D0E-D0E6D02A8332}"/>
                  </a:ext>
                </a:extLst>
              </p:cNvPr>
              <p:cNvSpPr txBox="1">
                <a:spLocks noRot="1" noChangeAspect="1" noMove="1" noResize="1" noEditPoints="1" noAdjustHandles="1" noChangeArrowheads="1" noChangeShapeType="1" noTextEdit="1"/>
              </p:cNvSpPr>
              <p:nvPr/>
            </p:nvSpPr>
            <p:spPr>
              <a:xfrm>
                <a:off x="9807733" y="1062569"/>
                <a:ext cx="1791900" cy="276999"/>
              </a:xfrm>
              <a:prstGeom prst="rect">
                <a:avLst/>
              </a:prstGeom>
              <a:blipFill>
                <a:blip r:embed="rId12"/>
                <a:stretch>
                  <a:fillRect b="-8696"/>
                </a:stretch>
              </a:blipFill>
            </p:spPr>
            <p:txBody>
              <a:bodyPr/>
              <a:lstStyle/>
              <a:p>
                <a:r>
                  <a:rPr lang="en-GB">
                    <a:noFill/>
                  </a:rPr>
                  <a:t> </a:t>
                </a:r>
              </a:p>
            </p:txBody>
          </p:sp>
        </mc:Fallback>
      </mc:AlternateContent>
      <p:sp>
        <p:nvSpPr>
          <p:cNvPr id="84" name="TextBox 83">
            <a:extLst>
              <a:ext uri="{FF2B5EF4-FFF2-40B4-BE49-F238E27FC236}">
                <a16:creationId xmlns:a16="http://schemas.microsoft.com/office/drawing/2014/main" id="{5C24C6A7-9C2A-E9C9-8E77-716857A0F4E9}"/>
              </a:ext>
            </a:extLst>
          </p:cNvPr>
          <p:cNvSpPr txBox="1"/>
          <p:nvPr/>
        </p:nvSpPr>
        <p:spPr>
          <a:xfrm>
            <a:off x="9807732" y="1638207"/>
            <a:ext cx="1905120" cy="276999"/>
          </a:xfrm>
          <a:prstGeom prst="rect">
            <a:avLst/>
          </a:prstGeom>
          <a:noFill/>
        </p:spPr>
        <p:txBody>
          <a:bodyPr wrap="square" lIns="0" tIns="0" rIns="0" bIns="0" rtlCol="0">
            <a:spAutoFit/>
          </a:bodyPr>
          <a:lstStyle/>
          <a:p>
            <a:pPr defTabSz="1219170"/>
            <a:r>
              <a:rPr lang="en-GB" dirty="0">
                <a:solidFill>
                  <a:srgbClr val="000000"/>
                </a:solidFill>
                <a:latin typeface="Arial"/>
              </a:rPr>
              <a:t>Usha’s score is 78</a:t>
            </a:r>
          </a:p>
        </p:txBody>
      </p:sp>
      <p:sp>
        <p:nvSpPr>
          <p:cNvPr id="85" name="Right Brace 84">
            <a:extLst>
              <a:ext uri="{FF2B5EF4-FFF2-40B4-BE49-F238E27FC236}">
                <a16:creationId xmlns:a16="http://schemas.microsoft.com/office/drawing/2014/main" id="{F97B9700-11A5-EEF9-7CF7-F3F5E1D7CD40}"/>
              </a:ext>
            </a:extLst>
          </p:cNvPr>
          <p:cNvSpPr/>
          <p:nvPr/>
        </p:nvSpPr>
        <p:spPr>
          <a:xfrm>
            <a:off x="3215326" y="4827359"/>
            <a:ext cx="174820" cy="1639484"/>
          </a:xfrm>
          <a:prstGeom prst="rightBrace">
            <a:avLst>
              <a:gd name="adj1" fmla="val 8333"/>
              <a:gd name="adj2" fmla="val 48667"/>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GB" sz="2400">
              <a:solidFill>
                <a:srgbClr val="000000"/>
              </a:solidFill>
              <a:latin typeface="Arial"/>
            </a:endParaRPr>
          </a:p>
        </p:txBody>
      </p:sp>
      <p:sp>
        <p:nvSpPr>
          <p:cNvPr id="86" name="TextBox 85">
            <a:extLst>
              <a:ext uri="{FF2B5EF4-FFF2-40B4-BE49-F238E27FC236}">
                <a16:creationId xmlns:a16="http://schemas.microsoft.com/office/drawing/2014/main" id="{91C517AC-58AC-CEE3-C9EC-083B1FE867BD}"/>
              </a:ext>
            </a:extLst>
          </p:cNvPr>
          <p:cNvSpPr txBox="1"/>
          <p:nvPr/>
        </p:nvSpPr>
        <p:spPr>
          <a:xfrm>
            <a:off x="3457982" y="5482054"/>
            <a:ext cx="587049" cy="276999"/>
          </a:xfrm>
          <a:prstGeom prst="rect">
            <a:avLst/>
          </a:prstGeom>
          <a:noFill/>
        </p:spPr>
        <p:txBody>
          <a:bodyPr wrap="square" lIns="0" tIns="0" rIns="0" bIns="0" rtlCol="0">
            <a:spAutoFit/>
          </a:bodyPr>
          <a:lstStyle/>
          <a:p>
            <a:pPr defTabSz="1219170"/>
            <a:r>
              <a:rPr lang="en-GB" dirty="0">
                <a:solidFill>
                  <a:srgbClr val="000000"/>
                </a:solidFill>
                <a:latin typeface="Arial"/>
              </a:rPr>
              <a:t>273</a:t>
            </a:r>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E8C67D2-054F-937F-E31A-E57806DD8A9D}"/>
                  </a:ext>
                </a:extLst>
              </p:cNvPr>
              <p:cNvSpPr txBox="1"/>
              <p:nvPr/>
            </p:nvSpPr>
            <p:spPr>
              <a:xfrm>
                <a:off x="4224445" y="4491747"/>
                <a:ext cx="1791900" cy="276999"/>
              </a:xfrm>
              <a:prstGeom prst="rect">
                <a:avLst/>
              </a:prstGeom>
              <a:noFill/>
            </p:spPr>
            <p:txBody>
              <a:bodyPr wrap="square" lIns="0" tIns="0" rIns="0" bIns="0" rtlCol="0">
                <a:spAutoFit/>
              </a:bodyPr>
              <a:lstStyle/>
              <a:p>
                <a:pPr defTabSz="1219170"/>
                <a14:m>
                  <m:oMathPara xmlns:m="http://schemas.openxmlformats.org/officeDocument/2006/math">
                    <m:oMathParaPr>
                      <m:jc m:val="centerGroup"/>
                    </m:oMathParaPr>
                    <m:oMath xmlns:m="http://schemas.openxmlformats.org/officeDocument/2006/math">
                      <m:r>
                        <a:rPr lang="en-GB" i="1">
                          <a:solidFill>
                            <a:srgbClr val="000000"/>
                          </a:solidFill>
                          <a:latin typeface="Cambria Math" panose="02040503050406030204" pitchFamily="18" charset="0"/>
                        </a:rPr>
                        <m:t>273 </m:t>
                      </m:r>
                      <m:r>
                        <a:rPr lang="en-GB" i="1">
                          <a:solidFill>
                            <a:srgbClr val="000000"/>
                          </a:solidFill>
                          <a:latin typeface="Cambria Math" panose="02040503050406030204" pitchFamily="18" charset="0"/>
                          <a:ea typeface="Cambria Math" panose="02040503050406030204" pitchFamily="18" charset="0"/>
                        </a:rPr>
                        <m:t>÷7=39</m:t>
                      </m:r>
                    </m:oMath>
                  </m:oMathPara>
                </a14:m>
                <a:endParaRPr lang="en-GB" dirty="0">
                  <a:solidFill>
                    <a:srgbClr val="000000"/>
                  </a:solidFill>
                  <a:latin typeface="Arial"/>
                </a:endParaRPr>
              </a:p>
            </p:txBody>
          </p:sp>
        </mc:Choice>
        <mc:Fallback xmlns="">
          <p:sp>
            <p:nvSpPr>
              <p:cNvPr id="87" name="TextBox 86">
                <a:extLst>
                  <a:ext uri="{FF2B5EF4-FFF2-40B4-BE49-F238E27FC236}">
                    <a16:creationId xmlns:a16="http://schemas.microsoft.com/office/drawing/2014/main" id="{4E8C67D2-054F-937F-E31A-E57806DD8A9D}"/>
                  </a:ext>
                </a:extLst>
              </p:cNvPr>
              <p:cNvSpPr txBox="1">
                <a:spLocks noRot="1" noChangeAspect="1" noMove="1" noResize="1" noEditPoints="1" noAdjustHandles="1" noChangeArrowheads="1" noChangeShapeType="1" noTextEdit="1"/>
              </p:cNvSpPr>
              <p:nvPr/>
            </p:nvSpPr>
            <p:spPr>
              <a:xfrm>
                <a:off x="4224445" y="4491747"/>
                <a:ext cx="1791900" cy="276999"/>
              </a:xfrm>
              <a:prstGeom prst="rect">
                <a:avLst/>
              </a:prstGeom>
              <a:blipFill>
                <a:blip r:embed="rId13"/>
                <a:stretch>
                  <a:fillRect b="-8889"/>
                </a:stretch>
              </a:blipFill>
            </p:spPr>
            <p:txBody>
              <a:bodyPr/>
              <a:lstStyle/>
              <a:p>
                <a:r>
                  <a:rPr lang="en-GB">
                    <a:noFill/>
                  </a:rPr>
                  <a:t> </a:t>
                </a:r>
              </a:p>
            </p:txBody>
          </p:sp>
        </mc:Fallback>
      </mc:AlternateContent>
      <p:sp>
        <p:nvSpPr>
          <p:cNvPr id="88" name="TextBox 87">
            <a:extLst>
              <a:ext uri="{FF2B5EF4-FFF2-40B4-BE49-F238E27FC236}">
                <a16:creationId xmlns:a16="http://schemas.microsoft.com/office/drawing/2014/main" id="{48FFDD82-4963-B522-2531-169E7F7351FC}"/>
              </a:ext>
            </a:extLst>
          </p:cNvPr>
          <p:cNvSpPr txBox="1"/>
          <p:nvPr/>
        </p:nvSpPr>
        <p:spPr>
          <a:xfrm>
            <a:off x="1518115" y="6176777"/>
            <a:ext cx="269563" cy="276999"/>
          </a:xfrm>
          <a:prstGeom prst="rect">
            <a:avLst/>
          </a:prstGeom>
          <a:noFill/>
        </p:spPr>
        <p:txBody>
          <a:bodyPr wrap="square" lIns="0" tIns="0" rIns="0" bIns="0" rtlCol="0">
            <a:spAutoFit/>
          </a:bodyPr>
          <a:lstStyle/>
          <a:p>
            <a:pPr defTabSz="1219170"/>
            <a:r>
              <a:rPr lang="en-GB" dirty="0">
                <a:solidFill>
                  <a:srgbClr val="000000"/>
                </a:solidFill>
                <a:latin typeface="Arial"/>
              </a:rPr>
              <a:t>39</a:t>
            </a:r>
          </a:p>
        </p:txBody>
      </p:sp>
      <p:sp>
        <p:nvSpPr>
          <p:cNvPr id="89" name="TextBox 88">
            <a:extLst>
              <a:ext uri="{FF2B5EF4-FFF2-40B4-BE49-F238E27FC236}">
                <a16:creationId xmlns:a16="http://schemas.microsoft.com/office/drawing/2014/main" id="{0346E558-0731-34FC-9688-8E3A686E0B8B}"/>
              </a:ext>
            </a:extLst>
          </p:cNvPr>
          <p:cNvSpPr txBox="1"/>
          <p:nvPr/>
        </p:nvSpPr>
        <p:spPr>
          <a:xfrm>
            <a:off x="862387" y="6176777"/>
            <a:ext cx="269563" cy="276999"/>
          </a:xfrm>
          <a:prstGeom prst="rect">
            <a:avLst/>
          </a:prstGeom>
          <a:noFill/>
        </p:spPr>
        <p:txBody>
          <a:bodyPr wrap="square" lIns="0" tIns="0" rIns="0" bIns="0" rtlCol="0">
            <a:spAutoFit/>
          </a:bodyPr>
          <a:lstStyle/>
          <a:p>
            <a:pPr defTabSz="1219170"/>
            <a:r>
              <a:rPr lang="en-GB" dirty="0">
                <a:solidFill>
                  <a:srgbClr val="000000"/>
                </a:solidFill>
                <a:latin typeface="Arial"/>
              </a:rPr>
              <a:t>39</a:t>
            </a:r>
          </a:p>
        </p:txBody>
      </p:sp>
      <p:sp>
        <p:nvSpPr>
          <p:cNvPr id="90" name="TextBox 89">
            <a:extLst>
              <a:ext uri="{FF2B5EF4-FFF2-40B4-BE49-F238E27FC236}">
                <a16:creationId xmlns:a16="http://schemas.microsoft.com/office/drawing/2014/main" id="{C0527D87-E9EA-8EF4-A64D-0FBC51DA7EA5}"/>
              </a:ext>
            </a:extLst>
          </p:cNvPr>
          <p:cNvSpPr txBox="1"/>
          <p:nvPr/>
        </p:nvSpPr>
        <p:spPr>
          <a:xfrm>
            <a:off x="2705115" y="5530771"/>
            <a:ext cx="269563" cy="276999"/>
          </a:xfrm>
          <a:prstGeom prst="rect">
            <a:avLst/>
          </a:prstGeom>
          <a:noFill/>
        </p:spPr>
        <p:txBody>
          <a:bodyPr wrap="square" lIns="0" tIns="0" rIns="0" bIns="0" rtlCol="0">
            <a:spAutoFit/>
          </a:bodyPr>
          <a:lstStyle/>
          <a:p>
            <a:pPr defTabSz="1219170"/>
            <a:r>
              <a:rPr lang="en-GB" dirty="0">
                <a:solidFill>
                  <a:srgbClr val="000000"/>
                </a:solidFill>
                <a:latin typeface="Arial"/>
              </a:rPr>
              <a:t>39</a:t>
            </a:r>
          </a:p>
        </p:txBody>
      </p:sp>
      <p:sp>
        <p:nvSpPr>
          <p:cNvPr id="91" name="TextBox 90">
            <a:extLst>
              <a:ext uri="{FF2B5EF4-FFF2-40B4-BE49-F238E27FC236}">
                <a16:creationId xmlns:a16="http://schemas.microsoft.com/office/drawing/2014/main" id="{D21D5205-4961-8C62-6E8B-5BDB263E0DD5}"/>
              </a:ext>
            </a:extLst>
          </p:cNvPr>
          <p:cNvSpPr txBox="1"/>
          <p:nvPr/>
        </p:nvSpPr>
        <p:spPr>
          <a:xfrm>
            <a:off x="2120793" y="5538441"/>
            <a:ext cx="269563" cy="276999"/>
          </a:xfrm>
          <a:prstGeom prst="rect">
            <a:avLst/>
          </a:prstGeom>
          <a:noFill/>
        </p:spPr>
        <p:txBody>
          <a:bodyPr wrap="square" lIns="0" tIns="0" rIns="0" bIns="0" rtlCol="0">
            <a:spAutoFit/>
          </a:bodyPr>
          <a:lstStyle/>
          <a:p>
            <a:pPr defTabSz="1219170"/>
            <a:r>
              <a:rPr lang="en-GB" dirty="0">
                <a:solidFill>
                  <a:srgbClr val="000000"/>
                </a:solidFill>
                <a:latin typeface="Arial"/>
              </a:rPr>
              <a:t>39</a:t>
            </a:r>
          </a:p>
        </p:txBody>
      </p:sp>
      <p:sp>
        <p:nvSpPr>
          <p:cNvPr id="92" name="TextBox 91">
            <a:extLst>
              <a:ext uri="{FF2B5EF4-FFF2-40B4-BE49-F238E27FC236}">
                <a16:creationId xmlns:a16="http://schemas.microsoft.com/office/drawing/2014/main" id="{81A99E4C-2F66-E65A-9B28-13E18A4F00E3}"/>
              </a:ext>
            </a:extLst>
          </p:cNvPr>
          <p:cNvSpPr txBox="1"/>
          <p:nvPr/>
        </p:nvSpPr>
        <p:spPr>
          <a:xfrm>
            <a:off x="1521051" y="5535713"/>
            <a:ext cx="269563" cy="276999"/>
          </a:xfrm>
          <a:prstGeom prst="rect">
            <a:avLst/>
          </a:prstGeom>
          <a:noFill/>
        </p:spPr>
        <p:txBody>
          <a:bodyPr wrap="square" lIns="0" tIns="0" rIns="0" bIns="0" rtlCol="0">
            <a:spAutoFit/>
          </a:bodyPr>
          <a:lstStyle/>
          <a:p>
            <a:pPr defTabSz="1219170"/>
            <a:r>
              <a:rPr lang="en-GB" dirty="0">
                <a:solidFill>
                  <a:srgbClr val="000000"/>
                </a:solidFill>
                <a:latin typeface="Arial"/>
              </a:rPr>
              <a:t>39</a:t>
            </a:r>
          </a:p>
        </p:txBody>
      </p:sp>
      <p:sp>
        <p:nvSpPr>
          <p:cNvPr id="93" name="TextBox 92">
            <a:extLst>
              <a:ext uri="{FF2B5EF4-FFF2-40B4-BE49-F238E27FC236}">
                <a16:creationId xmlns:a16="http://schemas.microsoft.com/office/drawing/2014/main" id="{11D26643-97F2-DD02-239A-C96B4E77C304}"/>
              </a:ext>
            </a:extLst>
          </p:cNvPr>
          <p:cNvSpPr txBox="1"/>
          <p:nvPr/>
        </p:nvSpPr>
        <p:spPr>
          <a:xfrm>
            <a:off x="896084" y="5539551"/>
            <a:ext cx="269563" cy="276999"/>
          </a:xfrm>
          <a:prstGeom prst="rect">
            <a:avLst/>
          </a:prstGeom>
          <a:noFill/>
        </p:spPr>
        <p:txBody>
          <a:bodyPr wrap="square" lIns="0" tIns="0" rIns="0" bIns="0" rtlCol="0">
            <a:spAutoFit/>
          </a:bodyPr>
          <a:lstStyle/>
          <a:p>
            <a:pPr defTabSz="1219170"/>
            <a:r>
              <a:rPr lang="en-GB" dirty="0">
                <a:solidFill>
                  <a:srgbClr val="000000"/>
                </a:solidFill>
                <a:latin typeface="Arial"/>
              </a:rPr>
              <a:t>39</a:t>
            </a:r>
          </a:p>
        </p:txBody>
      </p:sp>
      <p:sp>
        <p:nvSpPr>
          <p:cNvPr id="94" name="TextBox 93">
            <a:extLst>
              <a:ext uri="{FF2B5EF4-FFF2-40B4-BE49-F238E27FC236}">
                <a16:creationId xmlns:a16="http://schemas.microsoft.com/office/drawing/2014/main" id="{59F6DE75-3F3F-A6BA-1D83-630DE17421A1}"/>
              </a:ext>
            </a:extLst>
          </p:cNvPr>
          <p:cNvSpPr txBox="1"/>
          <p:nvPr/>
        </p:nvSpPr>
        <p:spPr>
          <a:xfrm>
            <a:off x="886381" y="4895589"/>
            <a:ext cx="269563" cy="276999"/>
          </a:xfrm>
          <a:prstGeom prst="rect">
            <a:avLst/>
          </a:prstGeom>
          <a:noFill/>
        </p:spPr>
        <p:txBody>
          <a:bodyPr wrap="square" lIns="0" tIns="0" rIns="0" bIns="0" rtlCol="0">
            <a:spAutoFit/>
          </a:bodyPr>
          <a:lstStyle/>
          <a:p>
            <a:pPr defTabSz="1219170"/>
            <a:r>
              <a:rPr lang="en-GB" dirty="0">
                <a:solidFill>
                  <a:srgbClr val="000000"/>
                </a:solidFill>
                <a:latin typeface="Arial"/>
              </a:rPr>
              <a:t>39</a:t>
            </a:r>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8916B7F4-50CD-7D1D-9B82-91DE3A1774BC}"/>
                  </a:ext>
                </a:extLst>
              </p:cNvPr>
              <p:cNvSpPr txBox="1"/>
              <p:nvPr/>
            </p:nvSpPr>
            <p:spPr>
              <a:xfrm>
                <a:off x="4304099" y="4806333"/>
                <a:ext cx="1791900" cy="276999"/>
              </a:xfrm>
              <a:prstGeom prst="rect">
                <a:avLst/>
              </a:prstGeom>
              <a:noFill/>
            </p:spPr>
            <p:txBody>
              <a:bodyPr wrap="square" lIns="0" tIns="0" rIns="0" bIns="0" rtlCol="0">
                <a:spAutoFit/>
              </a:bodyPr>
              <a:lstStyle/>
              <a:p>
                <a:pPr defTabSz="1219170"/>
                <a14:m>
                  <m:oMathPara xmlns:m="http://schemas.openxmlformats.org/officeDocument/2006/math">
                    <m:oMathParaPr>
                      <m:jc m:val="centerGroup"/>
                    </m:oMathParaPr>
                    <m:oMath xmlns:m="http://schemas.openxmlformats.org/officeDocument/2006/math">
                      <m:r>
                        <a:rPr lang="en-GB" i="1">
                          <a:solidFill>
                            <a:srgbClr val="000000"/>
                          </a:solidFill>
                          <a:latin typeface="Cambria Math" panose="02040503050406030204" pitchFamily="18" charset="0"/>
                        </a:rPr>
                        <m:t>39 </m:t>
                      </m:r>
                      <m:r>
                        <a:rPr lang="en-GB" i="1">
                          <a:solidFill>
                            <a:srgbClr val="000000"/>
                          </a:solidFill>
                          <a:latin typeface="Cambria Math" panose="02040503050406030204" pitchFamily="18" charset="0"/>
                          <a:ea typeface="Cambria Math" panose="02040503050406030204" pitchFamily="18" charset="0"/>
                        </a:rPr>
                        <m:t>×4 =156</m:t>
                      </m:r>
                    </m:oMath>
                  </m:oMathPara>
                </a14:m>
                <a:endParaRPr lang="en-GB" dirty="0">
                  <a:solidFill>
                    <a:srgbClr val="000000"/>
                  </a:solidFill>
                  <a:latin typeface="Arial"/>
                </a:endParaRPr>
              </a:p>
            </p:txBody>
          </p:sp>
        </mc:Choice>
        <mc:Fallback xmlns="">
          <p:sp>
            <p:nvSpPr>
              <p:cNvPr id="95" name="TextBox 94">
                <a:extLst>
                  <a:ext uri="{FF2B5EF4-FFF2-40B4-BE49-F238E27FC236}">
                    <a16:creationId xmlns:a16="http://schemas.microsoft.com/office/drawing/2014/main" id="{8916B7F4-50CD-7D1D-9B82-91DE3A1774BC}"/>
                  </a:ext>
                </a:extLst>
              </p:cNvPr>
              <p:cNvSpPr txBox="1">
                <a:spLocks noRot="1" noChangeAspect="1" noMove="1" noResize="1" noEditPoints="1" noAdjustHandles="1" noChangeArrowheads="1" noChangeShapeType="1" noTextEdit="1"/>
              </p:cNvSpPr>
              <p:nvPr/>
            </p:nvSpPr>
            <p:spPr>
              <a:xfrm>
                <a:off x="4304099" y="4806333"/>
                <a:ext cx="1791900" cy="276999"/>
              </a:xfrm>
              <a:prstGeom prst="rect">
                <a:avLst/>
              </a:prstGeom>
              <a:blipFill>
                <a:blip r:embed="rId14"/>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E6567E7D-4F2F-AA8D-FC13-ACE2FF82A3A9}"/>
                  </a:ext>
                </a:extLst>
              </p:cNvPr>
              <p:cNvSpPr txBox="1"/>
              <p:nvPr/>
            </p:nvSpPr>
            <p:spPr>
              <a:xfrm>
                <a:off x="4244955" y="5148533"/>
                <a:ext cx="1791900" cy="276999"/>
              </a:xfrm>
              <a:prstGeom prst="rect">
                <a:avLst/>
              </a:prstGeom>
              <a:noFill/>
            </p:spPr>
            <p:txBody>
              <a:bodyPr wrap="square" lIns="0" tIns="0" rIns="0" bIns="0" rtlCol="0">
                <a:spAutoFit/>
              </a:bodyPr>
              <a:lstStyle/>
              <a:p>
                <a:pPr defTabSz="1219170"/>
                <a14:m>
                  <m:oMathPara xmlns:m="http://schemas.openxmlformats.org/officeDocument/2006/math">
                    <m:oMathParaPr>
                      <m:jc m:val="centerGroup"/>
                    </m:oMathParaPr>
                    <m:oMath xmlns:m="http://schemas.openxmlformats.org/officeDocument/2006/math">
                      <m:r>
                        <a:rPr lang="en-GB" i="1">
                          <a:solidFill>
                            <a:srgbClr val="000000"/>
                          </a:solidFill>
                          <a:latin typeface="Cambria Math" panose="02040503050406030204" pitchFamily="18" charset="0"/>
                        </a:rPr>
                        <m:t>39 </m:t>
                      </m:r>
                      <m:r>
                        <a:rPr lang="en-GB" i="1">
                          <a:solidFill>
                            <a:srgbClr val="000000"/>
                          </a:solidFill>
                          <a:latin typeface="Cambria Math" panose="02040503050406030204" pitchFamily="18" charset="0"/>
                          <a:ea typeface="Cambria Math" panose="02040503050406030204" pitchFamily="18" charset="0"/>
                        </a:rPr>
                        <m:t>×2=78</m:t>
                      </m:r>
                    </m:oMath>
                  </m:oMathPara>
                </a14:m>
                <a:endParaRPr lang="en-GB" dirty="0">
                  <a:solidFill>
                    <a:srgbClr val="000000"/>
                  </a:solidFill>
                  <a:latin typeface="Arial"/>
                </a:endParaRPr>
              </a:p>
            </p:txBody>
          </p:sp>
        </mc:Choice>
        <mc:Fallback xmlns="">
          <p:sp>
            <p:nvSpPr>
              <p:cNvPr id="96" name="TextBox 95">
                <a:extLst>
                  <a:ext uri="{FF2B5EF4-FFF2-40B4-BE49-F238E27FC236}">
                    <a16:creationId xmlns:a16="http://schemas.microsoft.com/office/drawing/2014/main" id="{E6567E7D-4F2F-AA8D-FC13-ACE2FF82A3A9}"/>
                  </a:ext>
                </a:extLst>
              </p:cNvPr>
              <p:cNvSpPr txBox="1">
                <a:spLocks noRot="1" noChangeAspect="1" noMove="1" noResize="1" noEditPoints="1" noAdjustHandles="1" noChangeArrowheads="1" noChangeShapeType="1" noTextEdit="1"/>
              </p:cNvSpPr>
              <p:nvPr/>
            </p:nvSpPr>
            <p:spPr>
              <a:xfrm>
                <a:off x="4244955" y="5148533"/>
                <a:ext cx="1791900" cy="276999"/>
              </a:xfrm>
              <a:prstGeom prst="rect">
                <a:avLst/>
              </a:prstGeom>
              <a:blipFill>
                <a:blip r:embed="rId15"/>
                <a:stretch>
                  <a:fillRect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85F6EB1E-0CE0-4731-78B9-34947BFA7719}"/>
                  </a:ext>
                </a:extLst>
              </p:cNvPr>
              <p:cNvSpPr txBox="1"/>
              <p:nvPr/>
            </p:nvSpPr>
            <p:spPr>
              <a:xfrm>
                <a:off x="4088383" y="5452911"/>
                <a:ext cx="1791900" cy="276999"/>
              </a:xfrm>
              <a:prstGeom prst="rect">
                <a:avLst/>
              </a:prstGeom>
              <a:noFill/>
            </p:spPr>
            <p:txBody>
              <a:bodyPr wrap="square" lIns="0" tIns="0" rIns="0" bIns="0" rtlCol="0">
                <a:spAutoFit/>
              </a:bodyPr>
              <a:lstStyle/>
              <a:p>
                <a:pPr defTabSz="1219170"/>
                <a14:m>
                  <m:oMathPara xmlns:m="http://schemas.openxmlformats.org/officeDocument/2006/math">
                    <m:oMathParaPr>
                      <m:jc m:val="centerGroup"/>
                    </m:oMathParaPr>
                    <m:oMath xmlns:m="http://schemas.openxmlformats.org/officeDocument/2006/math">
                      <m:r>
                        <a:rPr lang="en-GB" i="1">
                          <a:solidFill>
                            <a:srgbClr val="000000"/>
                          </a:solidFill>
                          <a:latin typeface="Cambria Math" panose="02040503050406030204" pitchFamily="18" charset="0"/>
                        </a:rPr>
                        <m:t>156 −78</m:t>
                      </m:r>
                      <m:r>
                        <a:rPr lang="en-GB" i="1">
                          <a:solidFill>
                            <a:srgbClr val="000000"/>
                          </a:solidFill>
                          <a:latin typeface="Cambria Math" panose="02040503050406030204" pitchFamily="18" charset="0"/>
                          <a:ea typeface="Cambria Math" panose="02040503050406030204" pitchFamily="18" charset="0"/>
                        </a:rPr>
                        <m:t> =78</m:t>
                      </m:r>
                    </m:oMath>
                  </m:oMathPara>
                </a14:m>
                <a:endParaRPr lang="en-GB" dirty="0">
                  <a:solidFill>
                    <a:srgbClr val="000000"/>
                  </a:solidFill>
                  <a:latin typeface="Arial"/>
                </a:endParaRPr>
              </a:p>
            </p:txBody>
          </p:sp>
        </mc:Choice>
        <mc:Fallback xmlns="">
          <p:sp>
            <p:nvSpPr>
              <p:cNvPr id="97" name="TextBox 96">
                <a:extLst>
                  <a:ext uri="{FF2B5EF4-FFF2-40B4-BE49-F238E27FC236}">
                    <a16:creationId xmlns:a16="http://schemas.microsoft.com/office/drawing/2014/main" id="{85F6EB1E-0CE0-4731-78B9-34947BFA7719}"/>
                  </a:ext>
                </a:extLst>
              </p:cNvPr>
              <p:cNvSpPr txBox="1">
                <a:spLocks noRot="1" noChangeAspect="1" noMove="1" noResize="1" noEditPoints="1" noAdjustHandles="1" noChangeArrowheads="1" noChangeShapeType="1" noTextEdit="1"/>
              </p:cNvSpPr>
              <p:nvPr/>
            </p:nvSpPr>
            <p:spPr>
              <a:xfrm>
                <a:off x="4088383" y="5452911"/>
                <a:ext cx="1791900" cy="276999"/>
              </a:xfrm>
              <a:prstGeom prst="rect">
                <a:avLst/>
              </a:prstGeom>
              <a:blipFill>
                <a:blip r:embed="rId16"/>
                <a:stretch>
                  <a:fillRect b="-11111"/>
                </a:stretch>
              </a:blipFill>
            </p:spPr>
            <p:txBody>
              <a:bodyPr/>
              <a:lstStyle/>
              <a:p>
                <a:r>
                  <a:rPr lang="en-GB">
                    <a:noFill/>
                  </a:rPr>
                  <a:t> </a:t>
                </a:r>
              </a:p>
            </p:txBody>
          </p:sp>
        </mc:Fallback>
      </mc:AlternateContent>
      <p:sp>
        <p:nvSpPr>
          <p:cNvPr id="98" name="TextBox 97">
            <a:extLst>
              <a:ext uri="{FF2B5EF4-FFF2-40B4-BE49-F238E27FC236}">
                <a16:creationId xmlns:a16="http://schemas.microsoft.com/office/drawing/2014/main" id="{4C1557C0-08A2-647A-FA5A-48CD6136AF9E}"/>
              </a:ext>
            </a:extLst>
          </p:cNvPr>
          <p:cNvSpPr txBox="1"/>
          <p:nvPr/>
        </p:nvSpPr>
        <p:spPr>
          <a:xfrm>
            <a:off x="4032488" y="5851707"/>
            <a:ext cx="1905120" cy="553998"/>
          </a:xfrm>
          <a:prstGeom prst="rect">
            <a:avLst/>
          </a:prstGeom>
          <a:noFill/>
        </p:spPr>
        <p:txBody>
          <a:bodyPr wrap="square" lIns="0" tIns="0" rIns="0" bIns="0" rtlCol="0">
            <a:spAutoFit/>
          </a:bodyPr>
          <a:lstStyle/>
          <a:p>
            <a:pPr defTabSz="1219170"/>
            <a:r>
              <a:rPr lang="en-GB" dirty="0">
                <a:solidFill>
                  <a:srgbClr val="000000"/>
                </a:solidFill>
                <a:latin typeface="Arial"/>
              </a:rPr>
              <a:t>Richard scored 78 more than Usha</a:t>
            </a:r>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C0F2E518-FFDA-2379-D375-58846ED81D50}"/>
                  </a:ext>
                </a:extLst>
              </p:cNvPr>
              <p:cNvSpPr txBox="1"/>
              <p:nvPr/>
            </p:nvSpPr>
            <p:spPr>
              <a:xfrm>
                <a:off x="9728498" y="4518695"/>
                <a:ext cx="1791900" cy="276999"/>
              </a:xfrm>
              <a:prstGeom prst="rect">
                <a:avLst/>
              </a:prstGeom>
              <a:noFill/>
            </p:spPr>
            <p:txBody>
              <a:bodyPr wrap="square" lIns="0" tIns="0" rIns="0" bIns="0" rtlCol="0">
                <a:spAutoFit/>
              </a:bodyPr>
              <a:lstStyle/>
              <a:p>
                <a:pPr defTabSz="1219170"/>
                <a14:m>
                  <m:oMathPara xmlns:m="http://schemas.openxmlformats.org/officeDocument/2006/math">
                    <m:oMathParaPr>
                      <m:jc m:val="centerGroup"/>
                    </m:oMathParaPr>
                    <m:oMath xmlns:m="http://schemas.openxmlformats.org/officeDocument/2006/math">
                      <m:r>
                        <a:rPr lang="en-GB" i="1">
                          <a:solidFill>
                            <a:srgbClr val="000000"/>
                          </a:solidFill>
                          <a:latin typeface="Cambria Math" panose="02040503050406030204" pitchFamily="18" charset="0"/>
                        </a:rPr>
                        <m:t>156 </m:t>
                      </m:r>
                      <m:r>
                        <a:rPr lang="en-GB" i="1">
                          <a:solidFill>
                            <a:srgbClr val="000000"/>
                          </a:solidFill>
                          <a:latin typeface="Cambria Math" panose="02040503050406030204" pitchFamily="18" charset="0"/>
                          <a:ea typeface="Cambria Math" panose="02040503050406030204" pitchFamily="18" charset="0"/>
                        </a:rPr>
                        <m:t>÷4=39</m:t>
                      </m:r>
                    </m:oMath>
                  </m:oMathPara>
                </a14:m>
                <a:endParaRPr lang="en-GB" dirty="0">
                  <a:solidFill>
                    <a:srgbClr val="000000"/>
                  </a:solidFill>
                  <a:latin typeface="Arial"/>
                </a:endParaRPr>
              </a:p>
            </p:txBody>
          </p:sp>
        </mc:Choice>
        <mc:Fallback xmlns="">
          <p:sp>
            <p:nvSpPr>
              <p:cNvPr id="99" name="TextBox 98">
                <a:extLst>
                  <a:ext uri="{FF2B5EF4-FFF2-40B4-BE49-F238E27FC236}">
                    <a16:creationId xmlns:a16="http://schemas.microsoft.com/office/drawing/2014/main" id="{C0F2E518-FFDA-2379-D375-58846ED81D50}"/>
                  </a:ext>
                </a:extLst>
              </p:cNvPr>
              <p:cNvSpPr txBox="1">
                <a:spLocks noRot="1" noChangeAspect="1" noMove="1" noResize="1" noEditPoints="1" noAdjustHandles="1" noChangeArrowheads="1" noChangeShapeType="1" noTextEdit="1"/>
              </p:cNvSpPr>
              <p:nvPr/>
            </p:nvSpPr>
            <p:spPr>
              <a:xfrm>
                <a:off x="9728498" y="4518695"/>
                <a:ext cx="1791900" cy="276999"/>
              </a:xfrm>
              <a:prstGeom prst="rect">
                <a:avLst/>
              </a:prstGeom>
              <a:blipFill>
                <a:blip r:embed="rId17"/>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6EE130D8-299D-64AA-1C67-1A2022AD64BD}"/>
                  </a:ext>
                </a:extLst>
              </p:cNvPr>
              <p:cNvSpPr txBox="1"/>
              <p:nvPr/>
            </p:nvSpPr>
            <p:spPr>
              <a:xfrm>
                <a:off x="9816585" y="4885808"/>
                <a:ext cx="1791900" cy="276999"/>
              </a:xfrm>
              <a:prstGeom prst="rect">
                <a:avLst/>
              </a:prstGeom>
              <a:noFill/>
            </p:spPr>
            <p:txBody>
              <a:bodyPr wrap="square" lIns="0" tIns="0" rIns="0" bIns="0" rtlCol="0">
                <a:spAutoFit/>
              </a:bodyPr>
              <a:lstStyle/>
              <a:p>
                <a:pPr defTabSz="1219170"/>
                <a14:m>
                  <m:oMathPara xmlns:m="http://schemas.openxmlformats.org/officeDocument/2006/math">
                    <m:oMathParaPr>
                      <m:jc m:val="centerGroup"/>
                    </m:oMathParaPr>
                    <m:oMath xmlns:m="http://schemas.openxmlformats.org/officeDocument/2006/math">
                      <m:r>
                        <a:rPr lang="en-GB" i="1">
                          <a:solidFill>
                            <a:srgbClr val="000000"/>
                          </a:solidFill>
                          <a:latin typeface="Cambria Math" panose="02040503050406030204" pitchFamily="18" charset="0"/>
                        </a:rPr>
                        <m:t>39 </m:t>
                      </m:r>
                      <m:r>
                        <a:rPr lang="en-GB" i="1">
                          <a:solidFill>
                            <a:srgbClr val="000000"/>
                          </a:solidFill>
                          <a:latin typeface="Cambria Math" panose="02040503050406030204" pitchFamily="18" charset="0"/>
                          <a:ea typeface="Cambria Math" panose="02040503050406030204" pitchFamily="18" charset="0"/>
                        </a:rPr>
                        <m:t>×7 =273</m:t>
                      </m:r>
                    </m:oMath>
                  </m:oMathPara>
                </a14:m>
                <a:endParaRPr lang="en-GB" dirty="0">
                  <a:solidFill>
                    <a:srgbClr val="000000"/>
                  </a:solidFill>
                  <a:latin typeface="Arial"/>
                </a:endParaRPr>
              </a:p>
            </p:txBody>
          </p:sp>
        </mc:Choice>
        <mc:Fallback xmlns="">
          <p:sp>
            <p:nvSpPr>
              <p:cNvPr id="100" name="TextBox 99">
                <a:extLst>
                  <a:ext uri="{FF2B5EF4-FFF2-40B4-BE49-F238E27FC236}">
                    <a16:creationId xmlns:a16="http://schemas.microsoft.com/office/drawing/2014/main" id="{6EE130D8-299D-64AA-1C67-1A2022AD64BD}"/>
                  </a:ext>
                </a:extLst>
              </p:cNvPr>
              <p:cNvSpPr txBox="1">
                <a:spLocks noRot="1" noChangeAspect="1" noMove="1" noResize="1" noEditPoints="1" noAdjustHandles="1" noChangeArrowheads="1" noChangeShapeType="1" noTextEdit="1"/>
              </p:cNvSpPr>
              <p:nvPr/>
            </p:nvSpPr>
            <p:spPr>
              <a:xfrm>
                <a:off x="9816585" y="4885808"/>
                <a:ext cx="1791900" cy="276999"/>
              </a:xfrm>
              <a:prstGeom prst="rect">
                <a:avLst/>
              </a:prstGeom>
              <a:blipFill>
                <a:blip r:embed="rId18"/>
                <a:stretch>
                  <a:fillRect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D45007AB-FD35-81E1-45F2-BFE71E9280A1}"/>
                  </a:ext>
                </a:extLst>
              </p:cNvPr>
              <p:cNvSpPr txBox="1"/>
              <p:nvPr/>
            </p:nvSpPr>
            <p:spPr>
              <a:xfrm>
                <a:off x="9740039" y="5238552"/>
                <a:ext cx="1791900" cy="276999"/>
              </a:xfrm>
              <a:prstGeom prst="rect">
                <a:avLst/>
              </a:prstGeom>
              <a:noFill/>
            </p:spPr>
            <p:txBody>
              <a:bodyPr wrap="square" lIns="0" tIns="0" rIns="0" bIns="0" rtlCol="0">
                <a:spAutoFit/>
              </a:bodyPr>
              <a:lstStyle/>
              <a:p>
                <a:pPr defTabSz="1219170"/>
                <a14:m>
                  <m:oMathPara xmlns:m="http://schemas.openxmlformats.org/officeDocument/2006/math">
                    <m:oMathParaPr>
                      <m:jc m:val="centerGroup"/>
                    </m:oMathParaPr>
                    <m:oMath xmlns:m="http://schemas.openxmlformats.org/officeDocument/2006/math">
                      <m:r>
                        <a:rPr lang="en-GB" i="1">
                          <a:solidFill>
                            <a:srgbClr val="000000"/>
                          </a:solidFill>
                          <a:latin typeface="Cambria Math" panose="02040503050406030204" pitchFamily="18" charset="0"/>
                        </a:rPr>
                        <m:t> 273 </m:t>
                      </m:r>
                      <m:r>
                        <a:rPr lang="en-GB" i="1">
                          <a:solidFill>
                            <a:srgbClr val="000000"/>
                          </a:solidFill>
                          <a:latin typeface="Cambria Math" panose="02040503050406030204" pitchFamily="18" charset="0"/>
                          <a:ea typeface="Cambria Math" panose="02040503050406030204" pitchFamily="18" charset="0"/>
                        </a:rPr>
                        <m:t>÷3=91</m:t>
                      </m:r>
                    </m:oMath>
                  </m:oMathPara>
                </a14:m>
                <a:endParaRPr lang="en-GB" dirty="0">
                  <a:solidFill>
                    <a:srgbClr val="000000"/>
                  </a:solidFill>
                  <a:latin typeface="Arial"/>
                </a:endParaRPr>
              </a:p>
            </p:txBody>
          </p:sp>
        </mc:Choice>
        <mc:Fallback xmlns="">
          <p:sp>
            <p:nvSpPr>
              <p:cNvPr id="101" name="TextBox 100">
                <a:extLst>
                  <a:ext uri="{FF2B5EF4-FFF2-40B4-BE49-F238E27FC236}">
                    <a16:creationId xmlns:a16="http://schemas.microsoft.com/office/drawing/2014/main" id="{D45007AB-FD35-81E1-45F2-BFE71E9280A1}"/>
                  </a:ext>
                </a:extLst>
              </p:cNvPr>
              <p:cNvSpPr txBox="1">
                <a:spLocks noRot="1" noChangeAspect="1" noMove="1" noResize="1" noEditPoints="1" noAdjustHandles="1" noChangeArrowheads="1" noChangeShapeType="1" noTextEdit="1"/>
              </p:cNvSpPr>
              <p:nvPr/>
            </p:nvSpPr>
            <p:spPr>
              <a:xfrm>
                <a:off x="9740039" y="5238552"/>
                <a:ext cx="1791900" cy="276999"/>
              </a:xfrm>
              <a:prstGeom prst="rect">
                <a:avLst/>
              </a:prstGeom>
              <a:blipFill>
                <a:blip r:embed="rId19"/>
                <a:stretch>
                  <a:fillRect b="-8696"/>
                </a:stretch>
              </a:blipFill>
            </p:spPr>
            <p:txBody>
              <a:bodyPr/>
              <a:lstStyle/>
              <a:p>
                <a:r>
                  <a:rPr lang="en-GB">
                    <a:noFill/>
                  </a:rPr>
                  <a:t> </a:t>
                </a:r>
              </a:p>
            </p:txBody>
          </p:sp>
        </mc:Fallback>
      </mc:AlternateContent>
      <p:sp>
        <p:nvSpPr>
          <p:cNvPr id="102" name="TextBox 101">
            <a:extLst>
              <a:ext uri="{FF2B5EF4-FFF2-40B4-BE49-F238E27FC236}">
                <a16:creationId xmlns:a16="http://schemas.microsoft.com/office/drawing/2014/main" id="{FB32253A-0F9E-DFB6-3BA8-D6098791932A}"/>
              </a:ext>
            </a:extLst>
          </p:cNvPr>
          <p:cNvSpPr txBox="1"/>
          <p:nvPr/>
        </p:nvSpPr>
        <p:spPr>
          <a:xfrm>
            <a:off x="9829968" y="5588641"/>
            <a:ext cx="1905120" cy="276999"/>
          </a:xfrm>
          <a:prstGeom prst="rect">
            <a:avLst/>
          </a:prstGeom>
          <a:noFill/>
        </p:spPr>
        <p:txBody>
          <a:bodyPr wrap="square" lIns="0" tIns="0" rIns="0" bIns="0" rtlCol="0">
            <a:spAutoFit/>
          </a:bodyPr>
          <a:lstStyle/>
          <a:p>
            <a:pPr defTabSz="1219170"/>
            <a:r>
              <a:rPr lang="en-GB" dirty="0">
                <a:solidFill>
                  <a:srgbClr val="000000"/>
                </a:solidFill>
                <a:latin typeface="Arial"/>
              </a:rPr>
              <a:t>Mean = 91 points</a:t>
            </a:r>
          </a:p>
        </p:txBody>
      </p:sp>
      <p:sp>
        <p:nvSpPr>
          <p:cNvPr id="103" name="TextBox 102">
            <a:extLst>
              <a:ext uri="{FF2B5EF4-FFF2-40B4-BE49-F238E27FC236}">
                <a16:creationId xmlns:a16="http://schemas.microsoft.com/office/drawing/2014/main" id="{B5F765F4-4C85-5703-C1B6-B165EBC8C7AD}"/>
              </a:ext>
            </a:extLst>
          </p:cNvPr>
          <p:cNvSpPr txBox="1"/>
          <p:nvPr/>
        </p:nvSpPr>
        <p:spPr>
          <a:xfrm>
            <a:off x="9671886" y="5858779"/>
            <a:ext cx="2040964" cy="553998"/>
          </a:xfrm>
          <a:prstGeom prst="rect">
            <a:avLst/>
          </a:prstGeom>
          <a:noFill/>
        </p:spPr>
        <p:txBody>
          <a:bodyPr wrap="square" lIns="0" tIns="0" rIns="0" bIns="0" rtlCol="0">
            <a:spAutoFit/>
          </a:bodyPr>
          <a:lstStyle/>
          <a:p>
            <a:pPr defTabSz="1219170"/>
            <a:r>
              <a:rPr lang="en-GB" dirty="0">
                <a:solidFill>
                  <a:srgbClr val="000000"/>
                </a:solidFill>
                <a:latin typeface="Arial"/>
              </a:rPr>
              <a:t>Median = 78 points </a:t>
            </a:r>
          </a:p>
          <a:p>
            <a:pPr defTabSz="1219170"/>
            <a:r>
              <a:rPr lang="en-GB" dirty="0">
                <a:solidFill>
                  <a:srgbClr val="000000"/>
                </a:solidFill>
                <a:latin typeface="Arial"/>
              </a:rPr>
              <a:t>        No Mode</a:t>
            </a:r>
          </a:p>
        </p:txBody>
      </p:sp>
      <p:sp>
        <p:nvSpPr>
          <p:cNvPr id="105" name="TextBox 104">
            <a:extLst>
              <a:ext uri="{FF2B5EF4-FFF2-40B4-BE49-F238E27FC236}">
                <a16:creationId xmlns:a16="http://schemas.microsoft.com/office/drawing/2014/main" id="{0C961AE6-F13D-72D1-6E15-8815673D4E2A}"/>
              </a:ext>
            </a:extLst>
          </p:cNvPr>
          <p:cNvSpPr txBox="1"/>
          <p:nvPr/>
        </p:nvSpPr>
        <p:spPr>
          <a:xfrm>
            <a:off x="9739807" y="6444478"/>
            <a:ext cx="1905120" cy="276999"/>
          </a:xfrm>
          <a:prstGeom prst="rect">
            <a:avLst/>
          </a:prstGeom>
          <a:noFill/>
        </p:spPr>
        <p:txBody>
          <a:bodyPr wrap="square" lIns="0" tIns="0" rIns="0" bIns="0" rtlCol="0">
            <a:spAutoFit/>
          </a:bodyPr>
          <a:lstStyle/>
          <a:p>
            <a:pPr defTabSz="1219170"/>
            <a:r>
              <a:rPr lang="en-GB" dirty="0">
                <a:solidFill>
                  <a:srgbClr val="000000"/>
                </a:solidFill>
                <a:latin typeface="Arial"/>
              </a:rPr>
              <a:t>Range = 117</a:t>
            </a:r>
          </a:p>
        </p:txBody>
      </p:sp>
    </p:spTree>
    <p:extLst>
      <p:ext uri="{BB962C8B-B14F-4D97-AF65-F5344CB8AC3E}">
        <p14:creationId xmlns:p14="http://schemas.microsoft.com/office/powerpoint/2010/main" val="312764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8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9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9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9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00"/>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0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02"/>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03"/>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18" grpId="0" animBg="1"/>
      <p:bldP spid="58" grpId="0"/>
      <p:bldP spid="60" grpId="0"/>
      <p:bldP spid="62" grpId="0"/>
      <p:bldP spid="63" grpId="0"/>
      <p:bldP spid="64" grpId="0"/>
      <p:bldP spid="66" grpId="0"/>
      <p:bldP spid="67" grpId="0" animBg="1"/>
      <p:bldP spid="68" grpId="0"/>
      <p:bldP spid="70" grpId="0"/>
      <p:bldP spid="71" grpId="0"/>
      <p:bldP spid="77" grpId="0"/>
      <p:bldP spid="78" grpId="0"/>
      <p:bldP spid="79" grpId="0"/>
      <p:bldP spid="80" grpId="0"/>
      <p:bldP spid="81" grpId="0" animBg="1"/>
      <p:bldP spid="82" grpId="0"/>
      <p:bldP spid="83" grpId="0"/>
      <p:bldP spid="84" grpId="0"/>
      <p:bldP spid="85" grpId="0" animBg="1"/>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7BAB5-B066-18C1-B219-043F374C4E16}"/>
              </a:ext>
            </a:extLst>
          </p:cNvPr>
          <p:cNvSpPr>
            <a:spLocks noGrp="1"/>
          </p:cNvSpPr>
          <p:nvPr>
            <p:ph type="sldNum" sz="quarter" idx="11"/>
          </p:nvPr>
        </p:nvSpPr>
        <p:spPr/>
        <p:txBody>
          <a:bodyPr/>
          <a:lstStyle/>
          <a:p>
            <a:pPr defTabSz="1219170"/>
            <a:fld id="{7948758F-74EA-4263-AA78-0B23BB3720CD}" type="slidenum">
              <a:rPr lang="en-GB">
                <a:solidFill>
                  <a:srgbClr val="000000"/>
                </a:solidFill>
                <a:latin typeface="Arial"/>
              </a:rPr>
              <a:pPr defTabSz="1219170"/>
              <a:t>17</a:t>
            </a:fld>
            <a:endParaRPr lang="en-GB">
              <a:solidFill>
                <a:srgbClr val="000000"/>
              </a:solidFill>
              <a:latin typeface="Arial"/>
            </a:endParaRPr>
          </a:p>
        </p:txBody>
      </p:sp>
      <p:sp>
        <p:nvSpPr>
          <p:cNvPr id="2" name="Title 1">
            <a:extLst>
              <a:ext uri="{FF2B5EF4-FFF2-40B4-BE49-F238E27FC236}">
                <a16:creationId xmlns:a16="http://schemas.microsoft.com/office/drawing/2014/main" id="{62F99BDA-2751-734F-8969-5344B34F6329}"/>
              </a:ext>
            </a:extLst>
          </p:cNvPr>
          <p:cNvSpPr>
            <a:spLocks noGrp="1"/>
          </p:cNvSpPr>
          <p:nvPr>
            <p:ph type="title"/>
          </p:nvPr>
        </p:nvSpPr>
        <p:spPr>
          <a:xfrm>
            <a:off x="310601" y="333201"/>
            <a:ext cx="8806103" cy="932567"/>
          </a:xfrm>
        </p:spPr>
        <p:txBody>
          <a:bodyPr/>
          <a:lstStyle/>
          <a:p>
            <a:r>
              <a:rPr lang="en-GB" dirty="0">
                <a:solidFill>
                  <a:srgbClr val="BE0064"/>
                </a:solidFill>
              </a:rPr>
              <a:t>Using ratio tables to make sense of mathematical situations</a:t>
            </a:r>
            <a:endParaRPr lang="en-GB" dirty="0"/>
          </a:p>
        </p:txBody>
      </p:sp>
      <p:sp>
        <p:nvSpPr>
          <p:cNvPr id="3" name="Content Placeholder 2">
            <a:extLst>
              <a:ext uri="{FF2B5EF4-FFF2-40B4-BE49-F238E27FC236}">
                <a16:creationId xmlns:a16="http://schemas.microsoft.com/office/drawing/2014/main" id="{753A9263-1AC9-5ED1-3AC6-C9EA1D38BEED}"/>
              </a:ext>
            </a:extLst>
          </p:cNvPr>
          <p:cNvSpPr>
            <a:spLocks noGrp="1"/>
          </p:cNvSpPr>
          <p:nvPr>
            <p:ph type="body" sz="quarter" idx="12"/>
          </p:nvPr>
        </p:nvSpPr>
        <p:spPr>
          <a:xfrm>
            <a:off x="312002" y="1315200"/>
            <a:ext cx="4437421" cy="3270448"/>
          </a:xfrm>
          <a:solidFill>
            <a:srgbClr val="FFFFF1"/>
          </a:solidFill>
          <a:ln/>
        </p:spPr>
        <p:style>
          <a:lnRef idx="2">
            <a:schemeClr val="accent1"/>
          </a:lnRef>
          <a:fillRef idx="1">
            <a:schemeClr val="lt1"/>
          </a:fillRef>
          <a:effectRef idx="0">
            <a:schemeClr val="accent1"/>
          </a:effectRef>
          <a:fontRef idx="minor">
            <a:schemeClr val="dk1"/>
          </a:fontRef>
        </p:style>
        <p:txBody>
          <a:bodyPr vert="horz" lIns="96000" tIns="0" rIns="0" bIns="0" rtlCol="0">
            <a:noAutofit/>
          </a:bodyPr>
          <a:lstStyle/>
          <a:p>
            <a:r>
              <a:rPr lang="en-GB" sz="3200" b="1" dirty="0">
                <a:solidFill>
                  <a:srgbClr val="333333"/>
                </a:solidFill>
                <a:latin typeface="Monotype Corsiva" panose="03010101010201010101" pitchFamily="66" charset="0"/>
                <a:cs typeface="Arial" panose="020B0604020202020204" pitchFamily="34" charset="0"/>
              </a:rPr>
              <a:t>Recipe for 12 Blueberry muffins</a:t>
            </a:r>
          </a:p>
          <a:p>
            <a:endParaRPr lang="en-GB" sz="3200" b="1" dirty="0">
              <a:solidFill>
                <a:srgbClr val="333333"/>
              </a:solidFill>
              <a:latin typeface="Monotype Corsiva" panose="03010101010201010101" pitchFamily="66" charset="0"/>
              <a:cs typeface="Arial" panose="020B0604020202020204" pitchFamily="34" charset="0"/>
            </a:endParaRPr>
          </a:p>
          <a:p>
            <a:pPr algn="l">
              <a:buFont typeface="Arial" panose="020B0604020202020204" pitchFamily="34" charset="0"/>
              <a:buChar char="•"/>
            </a:pPr>
            <a:r>
              <a:rPr lang="en-GB" sz="3200" dirty="0">
                <a:solidFill>
                  <a:srgbClr val="333333"/>
                </a:solidFill>
                <a:latin typeface="Monotype Corsiva" panose="03010101010201010101" pitchFamily="66" charset="0"/>
                <a:cs typeface="Arial" panose="020B0604020202020204" pitchFamily="34" charset="0"/>
              </a:rPr>
              <a:t>108g butter </a:t>
            </a:r>
          </a:p>
          <a:p>
            <a:pPr algn="l">
              <a:buFont typeface="Arial" panose="020B0604020202020204" pitchFamily="34" charset="0"/>
              <a:buChar char="•"/>
            </a:pPr>
            <a:r>
              <a:rPr lang="en-GB" sz="3200" dirty="0">
                <a:solidFill>
                  <a:srgbClr val="333333"/>
                </a:solidFill>
                <a:latin typeface="Monotype Corsiva" panose="03010101010201010101" pitchFamily="66" charset="0"/>
                <a:cs typeface="Arial" panose="020B0604020202020204" pitchFamily="34" charset="0"/>
              </a:rPr>
              <a:t>140g golden caster sugar</a:t>
            </a:r>
          </a:p>
          <a:p>
            <a:pPr algn="l">
              <a:buFont typeface="Arial" panose="020B0604020202020204" pitchFamily="34" charset="0"/>
              <a:buChar char="•"/>
            </a:pPr>
            <a:r>
              <a:rPr lang="en-GB" sz="3200" dirty="0">
                <a:solidFill>
                  <a:srgbClr val="333333"/>
                </a:solidFill>
                <a:latin typeface="Monotype Corsiva" panose="03010101010201010101" pitchFamily="66" charset="0"/>
                <a:cs typeface="Arial" panose="020B0604020202020204" pitchFamily="34" charset="0"/>
              </a:rPr>
              <a:t>2 large eggs</a:t>
            </a:r>
          </a:p>
          <a:p>
            <a:pPr algn="l">
              <a:buFont typeface="Arial" panose="020B0604020202020204" pitchFamily="34" charset="0"/>
              <a:buChar char="•"/>
            </a:pPr>
            <a:r>
              <a:rPr lang="en-GB" sz="3200" dirty="0">
                <a:solidFill>
                  <a:srgbClr val="333333"/>
                </a:solidFill>
                <a:latin typeface="Monotype Corsiva" panose="03010101010201010101" pitchFamily="66" charset="0"/>
                <a:cs typeface="Arial" panose="020B0604020202020204" pitchFamily="34" charset="0"/>
              </a:rPr>
              <a:t>……..</a:t>
            </a:r>
          </a:p>
          <a:p>
            <a:pPr algn="l">
              <a:buFont typeface="Arial" panose="020B0604020202020204" pitchFamily="34" charset="0"/>
              <a:buChar char="•"/>
            </a:pPr>
            <a:endParaRPr lang="en-GB" sz="2400" dirty="0">
              <a:latin typeface="Monotype Corsiva" panose="03010101010201010101" pitchFamily="66" charset="0"/>
              <a:cs typeface="Arial" panose="020B0604020202020204" pitchFamily="34" charset="0"/>
            </a:endParaRPr>
          </a:p>
        </p:txBody>
      </p:sp>
      <p:sp>
        <p:nvSpPr>
          <p:cNvPr id="5" name="TextBox 4">
            <a:extLst>
              <a:ext uri="{FF2B5EF4-FFF2-40B4-BE49-F238E27FC236}">
                <a16:creationId xmlns:a16="http://schemas.microsoft.com/office/drawing/2014/main" id="{4E6D2573-ECF8-F139-B0E1-87AB040B5EC7}"/>
              </a:ext>
            </a:extLst>
          </p:cNvPr>
          <p:cNvSpPr txBox="1"/>
          <p:nvPr/>
        </p:nvSpPr>
        <p:spPr>
          <a:xfrm>
            <a:off x="5280775" y="1712241"/>
            <a:ext cx="6212800" cy="1918730"/>
          </a:xfrm>
          <a:prstGeom prst="rect">
            <a:avLst/>
          </a:prstGeom>
          <a:noFill/>
        </p:spPr>
        <p:txBody>
          <a:bodyPr wrap="square" lIns="0" tIns="0" rIns="0" bIns="0" rtlCol="0">
            <a:spAutoFit/>
          </a:bodyPr>
          <a:lstStyle/>
          <a:p>
            <a:pPr defTabSz="1219170"/>
            <a:endParaRPr lang="en-GB" dirty="0">
              <a:solidFill>
                <a:srgbClr val="000000"/>
              </a:solidFill>
              <a:latin typeface="Arial"/>
            </a:endParaRPr>
          </a:p>
          <a:p>
            <a:pPr defTabSz="1219170"/>
            <a:r>
              <a:rPr lang="en-GB" sz="2667" dirty="0">
                <a:solidFill>
                  <a:srgbClr val="000000"/>
                </a:solidFill>
                <a:latin typeface="Arial"/>
              </a:rPr>
              <a:t>Stanislaw has 175g of butter.</a:t>
            </a:r>
          </a:p>
          <a:p>
            <a:pPr defTabSz="1219170"/>
            <a:endParaRPr lang="en-GB" sz="2667" dirty="0">
              <a:solidFill>
                <a:srgbClr val="000000"/>
              </a:solidFill>
              <a:latin typeface="Arial"/>
            </a:endParaRPr>
          </a:p>
          <a:p>
            <a:pPr defTabSz="1219170"/>
            <a:r>
              <a:rPr lang="en-GB" sz="2667" dirty="0">
                <a:solidFill>
                  <a:srgbClr val="000000"/>
                </a:solidFill>
                <a:latin typeface="Arial"/>
              </a:rPr>
              <a:t>Does Stanislaw have enough butter to make 20 blueberry muffins?</a:t>
            </a:r>
          </a:p>
        </p:txBody>
      </p:sp>
      <p:graphicFrame>
        <p:nvGraphicFramePr>
          <p:cNvPr id="6" name="Table 5">
            <a:extLst>
              <a:ext uri="{FF2B5EF4-FFF2-40B4-BE49-F238E27FC236}">
                <a16:creationId xmlns:a16="http://schemas.microsoft.com/office/drawing/2014/main" id="{E5A88941-B744-8571-2AAB-9BF4457455DE}"/>
              </a:ext>
            </a:extLst>
          </p:cNvPr>
          <p:cNvGraphicFramePr>
            <a:graphicFrameLocks noGrp="1"/>
          </p:cNvGraphicFramePr>
          <p:nvPr>
            <p:extLst>
              <p:ext uri="{D42A27DB-BD31-4B8C-83A1-F6EECF244321}">
                <p14:modId xmlns:p14="http://schemas.microsoft.com/office/powerpoint/2010/main" val="3292467476"/>
              </p:ext>
            </p:extLst>
          </p:nvPr>
        </p:nvGraphicFramePr>
        <p:xfrm>
          <a:off x="310600" y="4751667"/>
          <a:ext cx="11590115" cy="1646378"/>
        </p:xfrm>
        <a:graphic>
          <a:graphicData uri="http://schemas.openxmlformats.org/drawingml/2006/table">
            <a:tbl>
              <a:tblPr firstRow="1" bandRow="1">
                <a:tableStyleId>{5C22544A-7EE6-4342-B048-85BDC9FD1C3A}</a:tableStyleId>
              </a:tblPr>
              <a:tblGrid>
                <a:gridCol w="2458508">
                  <a:extLst>
                    <a:ext uri="{9D8B030D-6E8A-4147-A177-3AD203B41FA5}">
                      <a16:colId xmlns:a16="http://schemas.microsoft.com/office/drawing/2014/main" val="3927803609"/>
                    </a:ext>
                  </a:extLst>
                </a:gridCol>
                <a:gridCol w="2375764">
                  <a:extLst>
                    <a:ext uri="{9D8B030D-6E8A-4147-A177-3AD203B41FA5}">
                      <a16:colId xmlns:a16="http://schemas.microsoft.com/office/drawing/2014/main" val="3631980107"/>
                    </a:ext>
                  </a:extLst>
                </a:gridCol>
                <a:gridCol w="2123843">
                  <a:extLst>
                    <a:ext uri="{9D8B030D-6E8A-4147-A177-3AD203B41FA5}">
                      <a16:colId xmlns:a16="http://schemas.microsoft.com/office/drawing/2014/main" val="940331814"/>
                    </a:ext>
                  </a:extLst>
                </a:gridCol>
                <a:gridCol w="2224979">
                  <a:extLst>
                    <a:ext uri="{9D8B030D-6E8A-4147-A177-3AD203B41FA5}">
                      <a16:colId xmlns:a16="http://schemas.microsoft.com/office/drawing/2014/main" val="162990397"/>
                    </a:ext>
                  </a:extLst>
                </a:gridCol>
                <a:gridCol w="2407021">
                  <a:extLst>
                    <a:ext uri="{9D8B030D-6E8A-4147-A177-3AD203B41FA5}">
                      <a16:colId xmlns:a16="http://schemas.microsoft.com/office/drawing/2014/main" val="3839705368"/>
                    </a:ext>
                  </a:extLst>
                </a:gridCol>
              </a:tblGrid>
              <a:tr h="823189">
                <a:tc>
                  <a:txBody>
                    <a:bodyPr/>
                    <a:lstStyle/>
                    <a:p>
                      <a:r>
                        <a:rPr lang="en-GB" sz="3200" dirty="0">
                          <a:solidFill>
                            <a:schemeClr val="tx1"/>
                          </a:solidFill>
                        </a:rPr>
                        <a:t>Muffins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12</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300" b="0" dirty="0">
                          <a:solidFill>
                            <a:schemeClr val="tx1"/>
                          </a:solidFill>
                        </a:rPr>
                        <a:t>6</a:t>
                      </a:r>
                      <a:endParaRPr lang="en-GB" sz="4300" b="0" dirty="0">
                        <a:solidFill>
                          <a:schemeClr val="tx1"/>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300" b="0" dirty="0">
                          <a:solidFill>
                            <a:schemeClr val="tx1"/>
                          </a:solidFill>
                        </a:rPr>
                        <a:t>2</a:t>
                      </a:r>
                      <a:endParaRPr lang="en-GB" sz="4300" b="0" dirty="0">
                        <a:solidFill>
                          <a:schemeClr val="tx1"/>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300" b="0" dirty="0">
                          <a:solidFill>
                            <a:schemeClr val="tx1"/>
                          </a:solidFill>
                        </a:rPr>
                        <a:t>20</a:t>
                      </a:r>
                      <a:endParaRPr lang="en-GB" sz="4300" b="0" dirty="0">
                        <a:solidFill>
                          <a:schemeClr val="tx1"/>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8750091"/>
                  </a:ext>
                </a:extLst>
              </a:tr>
              <a:tr h="823189">
                <a:tc>
                  <a:txBody>
                    <a:bodyPr/>
                    <a:lstStyle/>
                    <a:p>
                      <a:r>
                        <a:rPr lang="en-GB" sz="3200" b="1" dirty="0">
                          <a:solidFill>
                            <a:schemeClr val="tx1"/>
                          </a:solidFill>
                        </a:rPr>
                        <a:t>Butter (g)</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dirty="0">
                          <a:solidFill>
                            <a:schemeClr val="tx1"/>
                          </a:solidFill>
                        </a:rPr>
                        <a:t>108</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300" b="0" dirty="0">
                          <a:solidFill>
                            <a:schemeClr val="tx1"/>
                          </a:solidFill>
                        </a:rPr>
                        <a:t>54</a:t>
                      </a:r>
                      <a:endParaRPr lang="en-GB" sz="4300" b="0" dirty="0">
                        <a:solidFill>
                          <a:schemeClr val="tx1"/>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300" b="0" dirty="0">
                          <a:solidFill>
                            <a:schemeClr val="tx1"/>
                          </a:solidFill>
                        </a:rPr>
                        <a:t>18</a:t>
                      </a:r>
                      <a:endParaRPr lang="en-GB" sz="4300" b="0" dirty="0">
                        <a:solidFill>
                          <a:schemeClr val="tx1"/>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300" b="0">
                          <a:solidFill>
                            <a:schemeClr val="tx1"/>
                          </a:solidFill>
                        </a:rPr>
                        <a:t>180</a:t>
                      </a:r>
                      <a:endParaRPr lang="en-GB" sz="4300" b="0" dirty="0">
                        <a:solidFill>
                          <a:schemeClr val="tx1"/>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249086"/>
                  </a:ext>
                </a:extLst>
              </a:tr>
            </a:tbl>
          </a:graphicData>
        </a:graphic>
      </p:graphicFrame>
      <p:pic>
        <p:nvPicPr>
          <p:cNvPr id="8" name="Picture 7">
            <a:extLst>
              <a:ext uri="{FF2B5EF4-FFF2-40B4-BE49-F238E27FC236}">
                <a16:creationId xmlns:a16="http://schemas.microsoft.com/office/drawing/2014/main" id="{18B67CD4-15BD-CA29-65CC-E00DF339F6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2389" y="306531"/>
            <a:ext cx="1918732" cy="1581235"/>
          </a:xfrm>
          <a:prstGeom prst="rect">
            <a:avLst/>
          </a:prstGeom>
          <a:ln>
            <a:noFill/>
          </a:ln>
          <a:effectLst>
            <a:softEdge rad="112500"/>
          </a:effectLst>
        </p:spPr>
      </p:pic>
    </p:spTree>
    <p:extLst>
      <p:ext uri="{BB962C8B-B14F-4D97-AF65-F5344CB8AC3E}">
        <p14:creationId xmlns:p14="http://schemas.microsoft.com/office/powerpoint/2010/main" val="3352617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409025-BAFC-A5BC-F5EC-46DB7C26176E}"/>
              </a:ext>
            </a:extLst>
          </p:cNvPr>
          <p:cNvSpPr>
            <a:spLocks noGrp="1"/>
          </p:cNvSpPr>
          <p:nvPr>
            <p:ph type="sldNum" sz="quarter" idx="11"/>
          </p:nvPr>
        </p:nvSpPr>
        <p:spPr/>
        <p:txBody>
          <a:bodyPr/>
          <a:lstStyle/>
          <a:p>
            <a:fld id="{DA2C159E-F13C-4A85-9A41-E7669D3E0D70}" type="slidenum">
              <a:rPr lang="en-GB" smtClean="0"/>
              <a:pPr/>
              <a:t>18</a:t>
            </a:fld>
            <a:endParaRPr lang="en-GB"/>
          </a:p>
        </p:txBody>
      </p:sp>
      <p:sp>
        <p:nvSpPr>
          <p:cNvPr id="3" name="Title 2">
            <a:extLst>
              <a:ext uri="{FF2B5EF4-FFF2-40B4-BE49-F238E27FC236}">
                <a16:creationId xmlns:a16="http://schemas.microsoft.com/office/drawing/2014/main" id="{D60A5A61-CA9F-818D-58E0-0D07B4AFA7AE}"/>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EE2D2E81-AD84-CC8A-370C-08E658E8671A}"/>
              </a:ext>
            </a:extLst>
          </p:cNvPr>
          <p:cNvSpPr>
            <a:spLocks noGrp="1"/>
          </p:cNvSpPr>
          <p:nvPr>
            <p:ph type="body" sz="quarter" idx="12"/>
          </p:nvPr>
        </p:nvSpPr>
        <p:spPr/>
        <p:txBody>
          <a:bodyPr/>
          <a:lstStyle/>
          <a:p>
            <a:endParaRPr lang="en-GB" dirty="0"/>
          </a:p>
        </p:txBody>
      </p:sp>
      <p:pic>
        <p:nvPicPr>
          <p:cNvPr id="6" name="Picture 5">
            <a:extLst>
              <a:ext uri="{FF2B5EF4-FFF2-40B4-BE49-F238E27FC236}">
                <a16:creationId xmlns:a16="http://schemas.microsoft.com/office/drawing/2014/main" id="{A493E99C-3989-2A9B-FA92-ABAEA4AE5727}"/>
              </a:ext>
            </a:extLst>
          </p:cNvPr>
          <p:cNvPicPr>
            <a:picLocks noChangeAspect="1"/>
          </p:cNvPicPr>
          <p:nvPr/>
        </p:nvPicPr>
        <p:blipFill>
          <a:blip r:embed="rId2"/>
          <a:stretch>
            <a:fillRect/>
          </a:stretch>
        </p:blipFill>
        <p:spPr>
          <a:xfrm>
            <a:off x="310601" y="333201"/>
            <a:ext cx="11603370" cy="5625147"/>
          </a:xfrm>
          <a:prstGeom prst="rect">
            <a:avLst/>
          </a:prstGeom>
        </p:spPr>
      </p:pic>
    </p:spTree>
    <p:extLst>
      <p:ext uri="{BB962C8B-B14F-4D97-AF65-F5344CB8AC3E}">
        <p14:creationId xmlns:p14="http://schemas.microsoft.com/office/powerpoint/2010/main" val="3761448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D5264B-161C-A4F3-D956-935081E4E2CA}"/>
              </a:ext>
            </a:extLst>
          </p:cNvPr>
          <p:cNvSpPr/>
          <p:nvPr/>
        </p:nvSpPr>
        <p:spPr>
          <a:xfrm>
            <a:off x="6724110" y="1870359"/>
            <a:ext cx="4629690" cy="4678816"/>
          </a:xfrm>
          <a:prstGeom prst="rect">
            <a:avLst/>
          </a:prstGeom>
          <a:solidFill>
            <a:srgbClr val="82C6B4">
              <a:alpha val="4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E3F3C884-27F3-B657-1742-DD7A75BC2725}"/>
              </a:ext>
            </a:extLst>
          </p:cNvPr>
          <p:cNvSpPr/>
          <p:nvPr/>
        </p:nvSpPr>
        <p:spPr>
          <a:xfrm>
            <a:off x="838199" y="1870359"/>
            <a:ext cx="4629690" cy="4678816"/>
          </a:xfrm>
          <a:prstGeom prst="rect">
            <a:avLst/>
          </a:prstGeom>
          <a:solidFill>
            <a:srgbClr val="009FDA">
              <a:alpha val="4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547F559-F43C-0583-5537-C7993B1656E1}"/>
              </a:ext>
            </a:extLst>
          </p:cNvPr>
          <p:cNvSpPr>
            <a:spLocks noGrp="1"/>
          </p:cNvSpPr>
          <p:nvPr>
            <p:ph type="title"/>
          </p:nvPr>
        </p:nvSpPr>
        <p:spPr/>
        <p:txBody>
          <a:bodyPr/>
          <a:lstStyle/>
          <a:p>
            <a:r>
              <a:rPr lang="en-GB" dirty="0"/>
              <a:t>Other opportunities</a:t>
            </a:r>
          </a:p>
        </p:txBody>
      </p:sp>
      <p:sp>
        <p:nvSpPr>
          <p:cNvPr id="6" name="Rectangle 5">
            <a:hlinkClick r:id="rId2"/>
            <a:extLst>
              <a:ext uri="{FF2B5EF4-FFF2-40B4-BE49-F238E27FC236}">
                <a16:creationId xmlns:a16="http://schemas.microsoft.com/office/drawing/2014/main" id="{017EE788-73F1-433B-7464-2A33433F2823}"/>
              </a:ext>
            </a:extLst>
          </p:cNvPr>
          <p:cNvSpPr/>
          <p:nvPr/>
        </p:nvSpPr>
        <p:spPr>
          <a:xfrm>
            <a:off x="1215386" y="2544069"/>
            <a:ext cx="3875314" cy="1085299"/>
          </a:xfrm>
          <a:prstGeom prst="rect">
            <a:avLst/>
          </a:prstGeom>
          <a:solidFill>
            <a:srgbClr val="009FDA"/>
          </a:solidFill>
          <a:ln w="38100">
            <a:solidFill>
              <a:srgbClr val="0021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147"/>
                </a:solidFill>
              </a:rPr>
              <a:t>FE CPD 16-19</a:t>
            </a:r>
          </a:p>
        </p:txBody>
      </p:sp>
      <p:sp>
        <p:nvSpPr>
          <p:cNvPr id="7" name="Rectangle 6">
            <a:hlinkClick r:id="rId3"/>
            <a:extLst>
              <a:ext uri="{FF2B5EF4-FFF2-40B4-BE49-F238E27FC236}">
                <a16:creationId xmlns:a16="http://schemas.microsoft.com/office/drawing/2014/main" id="{712D3D5D-B841-9BAB-7196-C452B49E05E4}"/>
              </a:ext>
            </a:extLst>
          </p:cNvPr>
          <p:cNvSpPr/>
          <p:nvPr/>
        </p:nvSpPr>
        <p:spPr>
          <a:xfrm>
            <a:off x="1215386" y="3929647"/>
            <a:ext cx="3875314" cy="1085299"/>
          </a:xfrm>
          <a:prstGeom prst="rect">
            <a:avLst/>
          </a:prstGeom>
          <a:solidFill>
            <a:srgbClr val="009FDA"/>
          </a:solidFill>
          <a:ln w="38100">
            <a:solidFill>
              <a:srgbClr val="0021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147"/>
                </a:solidFill>
              </a:rPr>
              <a:t>FE Maths Challenge 16-19</a:t>
            </a:r>
          </a:p>
        </p:txBody>
      </p:sp>
      <p:sp>
        <p:nvSpPr>
          <p:cNvPr id="8" name="Rectangle 7">
            <a:hlinkClick r:id="rId4"/>
            <a:extLst>
              <a:ext uri="{FF2B5EF4-FFF2-40B4-BE49-F238E27FC236}">
                <a16:creationId xmlns:a16="http://schemas.microsoft.com/office/drawing/2014/main" id="{DF23B625-9533-0B60-95B9-BAA9EC8FF54C}"/>
              </a:ext>
            </a:extLst>
          </p:cNvPr>
          <p:cNvSpPr/>
          <p:nvPr/>
        </p:nvSpPr>
        <p:spPr>
          <a:xfrm>
            <a:off x="1215386" y="5315225"/>
            <a:ext cx="3875314" cy="1085299"/>
          </a:xfrm>
          <a:prstGeom prst="rect">
            <a:avLst/>
          </a:prstGeom>
          <a:solidFill>
            <a:srgbClr val="009FDA"/>
          </a:solidFill>
          <a:ln w="38100">
            <a:solidFill>
              <a:srgbClr val="0021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147"/>
                </a:solidFill>
              </a:rPr>
              <a:t>MEI Adult Maths and Multiply 19+</a:t>
            </a:r>
          </a:p>
        </p:txBody>
      </p:sp>
      <p:sp>
        <p:nvSpPr>
          <p:cNvPr id="9" name="Rectangle 8">
            <a:hlinkClick r:id="rId5"/>
            <a:extLst>
              <a:ext uri="{FF2B5EF4-FFF2-40B4-BE49-F238E27FC236}">
                <a16:creationId xmlns:a16="http://schemas.microsoft.com/office/drawing/2014/main" id="{F6EAC327-ED98-BBC8-4B7F-ABC3AA7D4631}"/>
              </a:ext>
            </a:extLst>
          </p:cNvPr>
          <p:cNvSpPr/>
          <p:nvPr/>
        </p:nvSpPr>
        <p:spPr>
          <a:xfrm>
            <a:off x="7101300" y="2942506"/>
            <a:ext cx="3875314" cy="1406793"/>
          </a:xfrm>
          <a:prstGeom prst="rect">
            <a:avLst/>
          </a:prstGeom>
          <a:solidFill>
            <a:srgbClr val="82C6B4"/>
          </a:solidFill>
          <a:ln w="38100">
            <a:solidFill>
              <a:srgbClr val="0021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147"/>
                </a:solidFill>
              </a:rPr>
              <a:t>Cross Phase Work Group – ‘Supporting to Achieve Level 2’</a:t>
            </a:r>
          </a:p>
        </p:txBody>
      </p:sp>
      <p:sp>
        <p:nvSpPr>
          <p:cNvPr id="10" name="Rectangle 9">
            <a:hlinkClick r:id="rId6"/>
            <a:extLst>
              <a:ext uri="{FF2B5EF4-FFF2-40B4-BE49-F238E27FC236}">
                <a16:creationId xmlns:a16="http://schemas.microsoft.com/office/drawing/2014/main" id="{467E54BE-8D19-B645-001F-8786995DBDC3}"/>
              </a:ext>
            </a:extLst>
          </p:cNvPr>
          <p:cNvSpPr/>
          <p:nvPr/>
        </p:nvSpPr>
        <p:spPr>
          <a:xfrm>
            <a:off x="7101300" y="4611828"/>
            <a:ext cx="3875314" cy="1406793"/>
          </a:xfrm>
          <a:prstGeom prst="rect">
            <a:avLst/>
          </a:prstGeom>
          <a:solidFill>
            <a:srgbClr val="82C6B4"/>
          </a:solidFill>
          <a:ln w="38100">
            <a:solidFill>
              <a:srgbClr val="0021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147"/>
                </a:solidFill>
              </a:rPr>
              <a:t>Post-16 GCSE/FSQ Mastery Specialist Programme</a:t>
            </a:r>
          </a:p>
        </p:txBody>
      </p:sp>
      <p:sp>
        <p:nvSpPr>
          <p:cNvPr id="14" name="TextBox 13">
            <a:extLst>
              <a:ext uri="{FF2B5EF4-FFF2-40B4-BE49-F238E27FC236}">
                <a16:creationId xmlns:a16="http://schemas.microsoft.com/office/drawing/2014/main" id="{BB16652E-0AE8-2AAB-1A20-574AB305D334}"/>
              </a:ext>
            </a:extLst>
          </p:cNvPr>
          <p:cNvSpPr txBox="1"/>
          <p:nvPr/>
        </p:nvSpPr>
        <p:spPr>
          <a:xfrm>
            <a:off x="2696027" y="1874383"/>
            <a:ext cx="914033" cy="584775"/>
          </a:xfrm>
          <a:prstGeom prst="rect">
            <a:avLst/>
          </a:prstGeom>
          <a:noFill/>
        </p:spPr>
        <p:txBody>
          <a:bodyPr wrap="none" rtlCol="0">
            <a:spAutoFit/>
          </a:bodyPr>
          <a:lstStyle/>
          <a:p>
            <a:r>
              <a:rPr lang="en-GB" sz="3200" b="1" dirty="0"/>
              <a:t>MEI</a:t>
            </a:r>
          </a:p>
        </p:txBody>
      </p:sp>
      <p:sp>
        <p:nvSpPr>
          <p:cNvPr id="15" name="TextBox 14">
            <a:extLst>
              <a:ext uri="{FF2B5EF4-FFF2-40B4-BE49-F238E27FC236}">
                <a16:creationId xmlns:a16="http://schemas.microsoft.com/office/drawing/2014/main" id="{1F916168-7FBF-94AE-8536-5C4EB98C2DFF}"/>
              </a:ext>
            </a:extLst>
          </p:cNvPr>
          <p:cNvSpPr txBox="1"/>
          <p:nvPr/>
        </p:nvSpPr>
        <p:spPr>
          <a:xfrm>
            <a:off x="6794590" y="1874383"/>
            <a:ext cx="4488729" cy="584775"/>
          </a:xfrm>
          <a:prstGeom prst="rect">
            <a:avLst/>
          </a:prstGeom>
          <a:noFill/>
        </p:spPr>
        <p:txBody>
          <a:bodyPr wrap="none" rtlCol="0">
            <a:spAutoFit/>
          </a:bodyPr>
          <a:lstStyle/>
          <a:p>
            <a:r>
              <a:rPr lang="en-GB" sz="3200" b="1" dirty="0"/>
              <a:t>NCETM &amp; Maths Hubs</a:t>
            </a:r>
          </a:p>
        </p:txBody>
      </p:sp>
    </p:spTree>
    <p:extLst>
      <p:ext uri="{BB962C8B-B14F-4D97-AF65-F5344CB8AC3E}">
        <p14:creationId xmlns:p14="http://schemas.microsoft.com/office/powerpoint/2010/main" val="290420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6" grpId="0" animBg="1"/>
      <p:bldP spid="7" grpId="0" animBg="1"/>
      <p:bldP spid="8" grpId="0" animBg="1"/>
      <p:bldP spid="9" grpId="0" animBg="1"/>
      <p:bldP spid="10" grpId="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1D5FF3-4ADE-CA37-CE31-6FF7382A97C4}"/>
              </a:ext>
            </a:extLst>
          </p:cNvPr>
          <p:cNvSpPr>
            <a:spLocks noGrp="1"/>
          </p:cNvSpPr>
          <p:nvPr>
            <p:ph type="title"/>
          </p:nvPr>
        </p:nvSpPr>
        <p:spPr>
          <a:xfrm>
            <a:off x="3660453" y="118082"/>
            <a:ext cx="4871093" cy="683107"/>
          </a:xfrm>
        </p:spPr>
        <p:txBody>
          <a:bodyPr/>
          <a:lstStyle/>
          <a:p>
            <a:pPr algn="ctr"/>
            <a:r>
              <a:rPr lang="en-GB" dirty="0"/>
              <a:t>Session leader</a:t>
            </a:r>
          </a:p>
        </p:txBody>
      </p:sp>
      <p:pic>
        <p:nvPicPr>
          <p:cNvPr id="7" name="Picture 6">
            <a:extLst>
              <a:ext uri="{FF2B5EF4-FFF2-40B4-BE49-F238E27FC236}">
                <a16:creationId xmlns:a16="http://schemas.microsoft.com/office/drawing/2014/main" id="{B6ED4289-7357-02F7-29E2-074D4D388D43}"/>
              </a:ext>
            </a:extLst>
          </p:cNvPr>
          <p:cNvPicPr>
            <a:picLocks noChangeAspect="1"/>
          </p:cNvPicPr>
          <p:nvPr/>
        </p:nvPicPr>
        <p:blipFill>
          <a:blip r:embed="rId2"/>
          <a:stretch>
            <a:fillRect/>
          </a:stretch>
        </p:blipFill>
        <p:spPr>
          <a:xfrm>
            <a:off x="3233736" y="2257425"/>
            <a:ext cx="5724525" cy="2343150"/>
          </a:xfrm>
          <a:prstGeom prst="rect">
            <a:avLst/>
          </a:prstGeom>
        </p:spPr>
      </p:pic>
    </p:spTree>
    <p:extLst>
      <p:ext uri="{BB962C8B-B14F-4D97-AF65-F5344CB8AC3E}">
        <p14:creationId xmlns:p14="http://schemas.microsoft.com/office/powerpoint/2010/main" val="230949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4CFF-13BA-4432-83DA-AE30BC53648B}"/>
              </a:ext>
            </a:extLst>
          </p:cNvPr>
          <p:cNvSpPr>
            <a:spLocks noGrp="1"/>
          </p:cNvSpPr>
          <p:nvPr>
            <p:ph type="title"/>
          </p:nvPr>
        </p:nvSpPr>
        <p:spPr/>
        <p:txBody>
          <a:bodyPr/>
          <a:lstStyle/>
          <a:p>
            <a:r>
              <a:rPr lang="en-GB" dirty="0"/>
              <a:t>About MEI</a:t>
            </a:r>
          </a:p>
        </p:txBody>
      </p:sp>
      <p:sp>
        <p:nvSpPr>
          <p:cNvPr id="3" name="Content Placeholder 2">
            <a:extLst>
              <a:ext uri="{FF2B5EF4-FFF2-40B4-BE49-F238E27FC236}">
                <a16:creationId xmlns:a16="http://schemas.microsoft.com/office/drawing/2014/main" id="{176FBFEB-BD94-45C8-8FE6-F5D70FD7CAAA}"/>
              </a:ext>
            </a:extLst>
          </p:cNvPr>
          <p:cNvSpPr>
            <a:spLocks noGrp="1"/>
          </p:cNvSpPr>
          <p:nvPr>
            <p:ph sz="half" idx="1"/>
          </p:nvPr>
        </p:nvSpPr>
        <p:spPr/>
        <p:txBody>
          <a:bodyPr/>
          <a:lstStyle/>
          <a:p>
            <a:pPr eaLnBrk="1" hangingPunct="1"/>
            <a:r>
              <a:rPr lang="en-GB" altLang="en-US" dirty="0"/>
              <a:t>Registered charity committed to improving mathematics education</a:t>
            </a:r>
          </a:p>
          <a:p>
            <a:pPr eaLnBrk="1" hangingPunct="1"/>
            <a:r>
              <a:rPr lang="en-GB" altLang="en-US" dirty="0"/>
              <a:t>Independent UK curriculum development body</a:t>
            </a:r>
          </a:p>
          <a:p>
            <a:pPr eaLnBrk="1" hangingPunct="1"/>
            <a:r>
              <a:rPr lang="en-GB" altLang="en-US" dirty="0"/>
              <a:t>We offer continuing professional development courses, provide specialist tuition for students and work with employers to enhance mathematical skills in the workplace</a:t>
            </a:r>
          </a:p>
          <a:p>
            <a:pPr eaLnBrk="1" hangingPunct="1"/>
            <a:r>
              <a:rPr lang="en-GB" altLang="en-US" dirty="0"/>
              <a:t>We also pioneer the development of innovative teaching and learning resources</a:t>
            </a:r>
          </a:p>
        </p:txBody>
      </p:sp>
    </p:spTree>
    <p:extLst>
      <p:ext uri="{BB962C8B-B14F-4D97-AF65-F5344CB8AC3E}">
        <p14:creationId xmlns:p14="http://schemas.microsoft.com/office/powerpoint/2010/main" val="50160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1D5FF3-4ADE-CA37-CE31-6FF7382A97C4}"/>
              </a:ext>
            </a:extLst>
          </p:cNvPr>
          <p:cNvSpPr>
            <a:spLocks noGrp="1"/>
          </p:cNvSpPr>
          <p:nvPr>
            <p:ph type="title"/>
          </p:nvPr>
        </p:nvSpPr>
        <p:spPr>
          <a:xfrm>
            <a:off x="3660453" y="118082"/>
            <a:ext cx="4871093" cy="683107"/>
          </a:xfrm>
        </p:spPr>
        <p:txBody>
          <a:bodyPr/>
          <a:lstStyle/>
          <a:p>
            <a:pPr algn="ctr"/>
            <a:r>
              <a:rPr lang="en-GB" dirty="0"/>
              <a:t>Session aim</a:t>
            </a:r>
          </a:p>
        </p:txBody>
      </p:sp>
      <p:sp>
        <p:nvSpPr>
          <p:cNvPr id="2" name="TextBox 1">
            <a:extLst>
              <a:ext uri="{FF2B5EF4-FFF2-40B4-BE49-F238E27FC236}">
                <a16:creationId xmlns:a16="http://schemas.microsoft.com/office/drawing/2014/main" id="{D8B7D37A-732E-98BA-5755-56AECDFDA5CE}"/>
              </a:ext>
            </a:extLst>
          </p:cNvPr>
          <p:cNvSpPr txBox="1"/>
          <p:nvPr/>
        </p:nvSpPr>
        <p:spPr>
          <a:xfrm>
            <a:off x="968004" y="1881051"/>
            <a:ext cx="8595360" cy="738664"/>
          </a:xfrm>
          <a:prstGeom prst="rect">
            <a:avLst/>
          </a:prstGeom>
          <a:noFill/>
        </p:spPr>
        <p:txBody>
          <a:bodyPr wrap="square" rtlCol="0">
            <a:spAutoFit/>
          </a:bodyPr>
          <a:lstStyle/>
          <a:p>
            <a:r>
              <a:rPr lang="en-GB" sz="2400" dirty="0"/>
              <a:t>.To develop a view of what mastery is in FE maths</a:t>
            </a:r>
          </a:p>
          <a:p>
            <a:endParaRPr lang="en-GB" dirty="0"/>
          </a:p>
        </p:txBody>
      </p:sp>
    </p:spTree>
    <p:extLst>
      <p:ext uri="{BB962C8B-B14F-4D97-AF65-F5344CB8AC3E}">
        <p14:creationId xmlns:p14="http://schemas.microsoft.com/office/powerpoint/2010/main" val="375229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5AB410-EC67-409F-93B4-E9FD8563D103}"/>
              </a:ext>
            </a:extLst>
          </p:cNvPr>
          <p:cNvSpPr>
            <a:spLocks noGrp="1"/>
          </p:cNvSpPr>
          <p:nvPr>
            <p:ph sz="half" idx="2"/>
          </p:nvPr>
        </p:nvSpPr>
        <p:spPr>
          <a:xfrm>
            <a:off x="6172200" y="1600201"/>
            <a:ext cx="4038600" cy="4525963"/>
          </a:xfrm>
        </p:spPr>
        <p:txBody>
          <a:bodyPr>
            <a:normAutofit/>
          </a:bodyPr>
          <a:lstStyle/>
          <a:p>
            <a:endParaRPr lang="en-GB" dirty="0"/>
          </a:p>
          <a:p>
            <a:pPr marL="0" indent="0">
              <a:buNone/>
            </a:pPr>
            <a:endParaRPr lang="en-GB" dirty="0"/>
          </a:p>
        </p:txBody>
      </p:sp>
      <p:sp>
        <p:nvSpPr>
          <p:cNvPr id="2" name="Title 1">
            <a:extLst>
              <a:ext uri="{FF2B5EF4-FFF2-40B4-BE49-F238E27FC236}">
                <a16:creationId xmlns:a16="http://schemas.microsoft.com/office/drawing/2014/main" id="{6D92762E-31A2-4CD9-BFAD-E874C8095F8E}"/>
              </a:ext>
            </a:extLst>
          </p:cNvPr>
          <p:cNvSpPr>
            <a:spLocks noGrp="1"/>
          </p:cNvSpPr>
          <p:nvPr>
            <p:ph type="title"/>
          </p:nvPr>
        </p:nvSpPr>
        <p:spPr>
          <a:xfrm>
            <a:off x="4748048" y="150909"/>
            <a:ext cx="8229600" cy="580926"/>
          </a:xfrm>
        </p:spPr>
        <p:txBody>
          <a:bodyPr>
            <a:normAutofit/>
          </a:bodyPr>
          <a:lstStyle/>
          <a:p>
            <a:pPr>
              <a:lnSpc>
                <a:spcPct val="90000"/>
              </a:lnSpc>
            </a:pPr>
            <a:r>
              <a:rPr lang="en-GB" sz="3400" dirty="0"/>
              <a:t>Individual activity</a:t>
            </a:r>
          </a:p>
        </p:txBody>
      </p:sp>
      <p:sp>
        <p:nvSpPr>
          <p:cNvPr id="7" name="TextBox 6">
            <a:extLst>
              <a:ext uri="{FF2B5EF4-FFF2-40B4-BE49-F238E27FC236}">
                <a16:creationId xmlns:a16="http://schemas.microsoft.com/office/drawing/2014/main" id="{C65D82B6-F2E6-4D77-0B46-94B62798F884}"/>
              </a:ext>
            </a:extLst>
          </p:cNvPr>
          <p:cNvSpPr txBox="1"/>
          <p:nvPr/>
        </p:nvSpPr>
        <p:spPr>
          <a:xfrm>
            <a:off x="1465006" y="1395871"/>
            <a:ext cx="8495071" cy="2554545"/>
          </a:xfrm>
          <a:prstGeom prst="rect">
            <a:avLst/>
          </a:prstGeom>
          <a:noFill/>
        </p:spPr>
        <p:txBody>
          <a:bodyPr wrap="square" rtlCol="0">
            <a:spAutoFit/>
          </a:bodyPr>
          <a:lstStyle/>
          <a:p>
            <a:r>
              <a:rPr lang="en-US" sz="3200" dirty="0"/>
              <a:t>Go to menti.com and use the code 4198 7598</a:t>
            </a:r>
          </a:p>
          <a:p>
            <a:endParaRPr lang="en-US" sz="3200" dirty="0"/>
          </a:p>
          <a:p>
            <a:endParaRPr lang="en-US" sz="3200" dirty="0"/>
          </a:p>
          <a:p>
            <a:r>
              <a:rPr lang="en-US" sz="3200" dirty="0"/>
              <a:t>What is teaching for mastery? (Use at least 5 words)</a:t>
            </a:r>
          </a:p>
        </p:txBody>
      </p:sp>
    </p:spTree>
    <p:extLst>
      <p:ext uri="{BB962C8B-B14F-4D97-AF65-F5344CB8AC3E}">
        <p14:creationId xmlns:p14="http://schemas.microsoft.com/office/powerpoint/2010/main" val="185212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9AD99-54E8-47AD-8D88-FF2F12A6B2FB}"/>
              </a:ext>
            </a:extLst>
          </p:cNvPr>
          <p:cNvSpPr>
            <a:spLocks noGrp="1"/>
          </p:cNvSpPr>
          <p:nvPr>
            <p:ph idx="1"/>
          </p:nvPr>
        </p:nvSpPr>
        <p:spPr/>
        <p:txBody>
          <a:bodyPr/>
          <a:lstStyle/>
          <a:p>
            <a:pPr marL="0" indent="0">
              <a:buNone/>
            </a:pPr>
            <a:r>
              <a:rPr lang="en-GB" dirty="0"/>
              <a:t>“Mastering maths means pupils acquiring a deep, long-term, secure and adaptable understanding of the subject”</a:t>
            </a:r>
          </a:p>
          <a:p>
            <a:pPr marL="0" indent="0">
              <a:buNone/>
            </a:pPr>
            <a:endParaRPr lang="en-GB" dirty="0"/>
          </a:p>
          <a:p>
            <a:pPr marL="0" indent="0">
              <a:buNone/>
            </a:pPr>
            <a:r>
              <a:rPr lang="en-GB" sz="2400" i="1" dirty="0"/>
              <a:t>National Centre of Excellence in the Teaching of Mathematics (NCETM)</a:t>
            </a:r>
          </a:p>
        </p:txBody>
      </p:sp>
    </p:spTree>
    <p:extLst>
      <p:ext uri="{BB962C8B-B14F-4D97-AF65-F5344CB8AC3E}">
        <p14:creationId xmlns:p14="http://schemas.microsoft.com/office/powerpoint/2010/main" val="56662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3F8A-595E-4A65-B00A-5AFC851F51C7}"/>
              </a:ext>
            </a:extLst>
          </p:cNvPr>
          <p:cNvSpPr>
            <a:spLocks noGrp="1"/>
          </p:cNvSpPr>
          <p:nvPr>
            <p:ph type="title"/>
          </p:nvPr>
        </p:nvSpPr>
        <p:spPr>
          <a:xfrm>
            <a:off x="1981200" y="836712"/>
            <a:ext cx="8229600" cy="580926"/>
          </a:xfrm>
        </p:spPr>
        <p:txBody>
          <a:bodyPr>
            <a:normAutofit/>
          </a:bodyPr>
          <a:lstStyle/>
          <a:p>
            <a:pPr>
              <a:lnSpc>
                <a:spcPct val="90000"/>
              </a:lnSpc>
            </a:pPr>
            <a:r>
              <a:rPr lang="en-GB" sz="3400" dirty="0"/>
              <a:t> Five big ideas NCETM</a:t>
            </a:r>
          </a:p>
        </p:txBody>
      </p:sp>
      <p:pic>
        <p:nvPicPr>
          <p:cNvPr id="5" name="Content Placeholder 4">
            <a:extLst>
              <a:ext uri="{FF2B5EF4-FFF2-40B4-BE49-F238E27FC236}">
                <a16:creationId xmlns:a16="http://schemas.microsoft.com/office/drawing/2014/main" id="{D8E7BCBA-472E-48D4-A07A-9C09F5CB6826}"/>
              </a:ext>
            </a:extLst>
          </p:cNvPr>
          <p:cNvPicPr>
            <a:picLocks noGrp="1" noChangeAspect="1"/>
          </p:cNvPicPr>
          <p:nvPr>
            <p:ph idx="1"/>
          </p:nvPr>
        </p:nvPicPr>
        <p:blipFill>
          <a:blip r:embed="rId2"/>
          <a:stretch>
            <a:fillRect/>
          </a:stretch>
        </p:blipFill>
        <p:spPr>
          <a:xfrm>
            <a:off x="2933821" y="1600201"/>
            <a:ext cx="6324358" cy="4525963"/>
          </a:xfrm>
          <a:noFill/>
        </p:spPr>
      </p:pic>
    </p:spTree>
    <p:extLst>
      <p:ext uri="{BB962C8B-B14F-4D97-AF65-F5344CB8AC3E}">
        <p14:creationId xmlns:p14="http://schemas.microsoft.com/office/powerpoint/2010/main" val="1124202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a:t>Education &amp; Training Foundation</a:t>
            </a:r>
          </a:p>
        </p:txBody>
      </p:sp>
      <p:sp>
        <p:nvSpPr>
          <p:cNvPr id="3" name="Slide Number Placeholder 2"/>
          <p:cNvSpPr>
            <a:spLocks noGrp="1"/>
          </p:cNvSpPr>
          <p:nvPr>
            <p:ph type="sldNum" sz="quarter" idx="11"/>
          </p:nvPr>
        </p:nvSpPr>
        <p:spPr/>
        <p:txBody>
          <a:bodyPr/>
          <a:lstStyle/>
          <a:p>
            <a:fld id="{DA2C159E-F13C-4A85-9A41-E7669D3E0D70}" type="slidenum">
              <a:rPr lang="en-GB" smtClean="0"/>
              <a:pPr/>
              <a:t>7</a:t>
            </a:fld>
            <a:endParaRPr lang="en-GB"/>
          </a:p>
        </p:txBody>
      </p:sp>
      <p:sp>
        <p:nvSpPr>
          <p:cNvPr id="5" name="Title 4"/>
          <p:cNvSpPr>
            <a:spLocks noGrp="1"/>
          </p:cNvSpPr>
          <p:nvPr>
            <p:ph type="title"/>
          </p:nvPr>
        </p:nvSpPr>
        <p:spPr/>
        <p:txBody>
          <a:bodyPr/>
          <a:lstStyle/>
          <a:p>
            <a:r>
              <a:rPr lang="en-GB" dirty="0">
                <a:solidFill>
                  <a:schemeClr val="accent5"/>
                </a:solidFill>
              </a:rPr>
              <a:t>Five Key Principles for FE</a:t>
            </a:r>
            <a:endParaRPr lang="en-GB" dirty="0">
              <a:solidFill>
                <a:srgbClr val="FF0000"/>
              </a:solidFill>
            </a:endParaRPr>
          </a:p>
        </p:txBody>
      </p:sp>
      <p:grpSp>
        <p:nvGrpSpPr>
          <p:cNvPr id="6" name="Group 5">
            <a:extLst>
              <a:ext uri="{FF2B5EF4-FFF2-40B4-BE49-F238E27FC236}">
                <a16:creationId xmlns:a16="http://schemas.microsoft.com/office/drawing/2014/main" id="{6BDAA152-AC5A-4999-6567-83125731864C}"/>
              </a:ext>
            </a:extLst>
          </p:cNvPr>
          <p:cNvGrpSpPr/>
          <p:nvPr/>
        </p:nvGrpSpPr>
        <p:grpSpPr>
          <a:xfrm>
            <a:off x="1814869" y="390348"/>
            <a:ext cx="8806396" cy="6254656"/>
            <a:chOff x="1361151" y="292761"/>
            <a:chExt cx="6604797" cy="4690992"/>
          </a:xfrm>
        </p:grpSpPr>
        <p:grpSp>
          <p:nvGrpSpPr>
            <p:cNvPr id="7" name="Group 6">
              <a:extLst>
                <a:ext uri="{FF2B5EF4-FFF2-40B4-BE49-F238E27FC236}">
                  <a16:creationId xmlns:a16="http://schemas.microsoft.com/office/drawing/2014/main" id="{DAE7DC70-035E-8844-B8E5-D1159EFE81D2}"/>
                </a:ext>
              </a:extLst>
            </p:cNvPr>
            <p:cNvGrpSpPr/>
            <p:nvPr/>
          </p:nvGrpSpPr>
          <p:grpSpPr>
            <a:xfrm>
              <a:off x="2433635" y="3001814"/>
              <a:ext cx="1994266" cy="1981939"/>
              <a:chOff x="-453647" y="-620535"/>
              <a:chExt cx="2103380" cy="2090344"/>
            </a:xfrm>
          </p:grpSpPr>
          <p:sp>
            <p:nvSpPr>
              <p:cNvPr id="21" name="Oval 20">
                <a:extLst>
                  <a:ext uri="{FF2B5EF4-FFF2-40B4-BE49-F238E27FC236}">
                    <a16:creationId xmlns:a16="http://schemas.microsoft.com/office/drawing/2014/main" id="{0F05938C-DEA6-7842-A9D8-06DF6F914A15}"/>
                  </a:ext>
                </a:extLst>
              </p:cNvPr>
              <p:cNvSpPr/>
              <p:nvPr/>
            </p:nvSpPr>
            <p:spPr>
              <a:xfrm>
                <a:off x="-453647" y="-620535"/>
                <a:ext cx="2088935" cy="2090344"/>
              </a:xfrm>
              <a:prstGeom prst="ellipse">
                <a:avLst/>
              </a:prstGeom>
              <a:solidFill>
                <a:schemeClr val="accent1">
                  <a:lumMod val="20000"/>
                  <a:lumOff val="8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9170">
                  <a:defRPr/>
                </a:pPr>
                <a:endParaRPr lang="en-GB" sz="1600" b="1" kern="0">
                  <a:solidFill>
                    <a:srgbClr val="FFFFFF"/>
                  </a:solidFill>
                  <a:latin typeface="Arial"/>
                </a:endParaRPr>
              </a:p>
            </p:txBody>
          </p:sp>
          <p:sp>
            <p:nvSpPr>
              <p:cNvPr id="22" name="Text Box 26">
                <a:extLst>
                  <a:ext uri="{FF2B5EF4-FFF2-40B4-BE49-F238E27FC236}">
                    <a16:creationId xmlns:a16="http://schemas.microsoft.com/office/drawing/2014/main" id="{23ED4F38-99D3-724D-A9B4-F018F8158D4B}"/>
                  </a:ext>
                </a:extLst>
              </p:cNvPr>
              <p:cNvSpPr txBox="1"/>
              <p:nvPr/>
            </p:nvSpPr>
            <p:spPr>
              <a:xfrm>
                <a:off x="-453647" y="-409371"/>
                <a:ext cx="2103380" cy="132760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1219170">
                  <a:defRPr/>
                </a:pPr>
                <a:r>
                  <a:rPr lang="en-GB" sz="2400" kern="0" dirty="0">
                    <a:solidFill>
                      <a:srgbClr val="000000"/>
                    </a:solidFill>
                    <a:ea typeface="Times New Roman" panose="02020603050405020304" pitchFamily="18" charset="0"/>
                    <a:cs typeface="Times New Roman" panose="02020603050405020304" pitchFamily="18" charset="0"/>
                  </a:rPr>
                  <a:t>Develops a </a:t>
                </a:r>
                <a:r>
                  <a:rPr lang="en-GB" sz="2400" b="1" kern="0" dirty="0">
                    <a:solidFill>
                      <a:srgbClr val="000000"/>
                    </a:solidFill>
                    <a:ea typeface="Times New Roman" panose="02020603050405020304" pitchFamily="18" charset="0"/>
                    <a:cs typeface="Times New Roman" panose="02020603050405020304" pitchFamily="18" charset="0"/>
                  </a:rPr>
                  <a:t>collaborative culture </a:t>
                </a:r>
                <a:r>
                  <a:rPr lang="en-GB" sz="2400" kern="0" dirty="0">
                    <a:solidFill>
                      <a:srgbClr val="000000"/>
                    </a:solidFill>
                    <a:ea typeface="Times New Roman" panose="02020603050405020304" pitchFamily="18" charset="0"/>
                    <a:cs typeface="Times New Roman" panose="02020603050405020304" pitchFamily="18" charset="0"/>
                  </a:rPr>
                  <a:t>in which everyone believes everyone can succeed</a:t>
                </a:r>
              </a:p>
            </p:txBody>
          </p:sp>
        </p:grpSp>
        <p:sp>
          <p:nvSpPr>
            <p:cNvPr id="8" name="Text Box 29">
              <a:extLst>
                <a:ext uri="{FF2B5EF4-FFF2-40B4-BE49-F238E27FC236}">
                  <a16:creationId xmlns:a16="http://schemas.microsoft.com/office/drawing/2014/main" id="{510D391C-E932-AC4A-AFC6-AA97A0BADB13}"/>
                </a:ext>
              </a:extLst>
            </p:cNvPr>
            <p:cNvSpPr txBox="1"/>
            <p:nvPr/>
          </p:nvSpPr>
          <p:spPr>
            <a:xfrm>
              <a:off x="3666307" y="2329240"/>
              <a:ext cx="1733957" cy="72861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1219170">
                <a:defRPr/>
              </a:pPr>
              <a:r>
                <a:rPr lang="en-GB" sz="3200" b="1" kern="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Teaching for Mastery</a:t>
              </a:r>
            </a:p>
          </p:txBody>
        </p:sp>
        <p:grpSp>
          <p:nvGrpSpPr>
            <p:cNvPr id="9" name="Group 8">
              <a:extLst>
                <a:ext uri="{FF2B5EF4-FFF2-40B4-BE49-F238E27FC236}">
                  <a16:creationId xmlns:a16="http://schemas.microsoft.com/office/drawing/2014/main" id="{D910E6BF-88C8-9044-A4A5-10ACF70E4719}"/>
                </a:ext>
              </a:extLst>
            </p:cNvPr>
            <p:cNvGrpSpPr/>
            <p:nvPr/>
          </p:nvGrpSpPr>
          <p:grpSpPr>
            <a:xfrm>
              <a:off x="3606361" y="292761"/>
              <a:ext cx="1980570" cy="1980995"/>
              <a:chOff x="-308399" y="-427862"/>
              <a:chExt cx="2089348" cy="2089348"/>
            </a:xfrm>
          </p:grpSpPr>
          <p:sp>
            <p:nvSpPr>
              <p:cNvPr id="19" name="Oval 18">
                <a:extLst>
                  <a:ext uri="{FF2B5EF4-FFF2-40B4-BE49-F238E27FC236}">
                    <a16:creationId xmlns:a16="http://schemas.microsoft.com/office/drawing/2014/main" id="{16446B22-DDEB-E140-920D-A93091E91BAD}"/>
                  </a:ext>
                </a:extLst>
              </p:cNvPr>
              <p:cNvSpPr/>
              <p:nvPr/>
            </p:nvSpPr>
            <p:spPr>
              <a:xfrm>
                <a:off x="-308399" y="-427862"/>
                <a:ext cx="2089348" cy="2089348"/>
              </a:xfrm>
              <a:prstGeom prst="ellipse">
                <a:avLst/>
              </a:prstGeom>
              <a:solidFill>
                <a:schemeClr val="accent3">
                  <a:lumMod val="40000"/>
                  <a:lumOff val="6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9170">
                  <a:defRPr/>
                </a:pPr>
                <a:endParaRPr lang="en-GB" sz="1600" b="1" kern="0">
                  <a:solidFill>
                    <a:srgbClr val="FFFFFF"/>
                  </a:solidFill>
                  <a:latin typeface="Arial"/>
                </a:endParaRPr>
              </a:p>
            </p:txBody>
          </p:sp>
          <p:sp>
            <p:nvSpPr>
              <p:cNvPr id="20" name="Text Box 31">
                <a:extLst>
                  <a:ext uri="{FF2B5EF4-FFF2-40B4-BE49-F238E27FC236}">
                    <a16:creationId xmlns:a16="http://schemas.microsoft.com/office/drawing/2014/main" id="{ED1E6DEC-D10D-F748-97BB-CE9F14FE7285}"/>
                  </a:ext>
                </a:extLst>
              </p:cNvPr>
              <p:cNvSpPr txBox="1"/>
              <p:nvPr/>
            </p:nvSpPr>
            <p:spPr>
              <a:xfrm>
                <a:off x="-277930" y="-5284"/>
                <a:ext cx="2021975" cy="93764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1219170">
                  <a:defRPr/>
                </a:pPr>
                <a:r>
                  <a:rPr lang="en-GB" sz="2400" kern="0" dirty="0">
                    <a:solidFill>
                      <a:srgbClr val="000000"/>
                    </a:solidFill>
                    <a:ea typeface="Times New Roman" panose="02020603050405020304" pitchFamily="18" charset="0"/>
                    <a:cs typeface="Times New Roman" panose="02020603050405020304" pitchFamily="18" charset="0"/>
                  </a:rPr>
                  <a:t>Prioritises </a:t>
                </a:r>
                <a:r>
                  <a:rPr lang="en-GB" sz="2400" b="1" kern="0" dirty="0">
                    <a:solidFill>
                      <a:srgbClr val="000000"/>
                    </a:solidFill>
                    <a:ea typeface="Times New Roman" panose="02020603050405020304" pitchFamily="18" charset="0"/>
                    <a:cs typeface="Times New Roman" panose="02020603050405020304" pitchFamily="18" charset="0"/>
                  </a:rPr>
                  <a:t>curriculum coherence </a:t>
                </a:r>
                <a:r>
                  <a:rPr lang="en-GB" sz="2400" kern="0" dirty="0">
                    <a:solidFill>
                      <a:srgbClr val="000000"/>
                    </a:solidFill>
                    <a:ea typeface="Times New Roman" panose="02020603050405020304" pitchFamily="18" charset="0"/>
                    <a:cs typeface="Times New Roman" panose="02020603050405020304" pitchFamily="18" charset="0"/>
                  </a:rPr>
                  <a:t>and connections</a:t>
                </a:r>
              </a:p>
            </p:txBody>
          </p:sp>
        </p:grpSp>
        <p:grpSp>
          <p:nvGrpSpPr>
            <p:cNvPr id="10" name="Group 9">
              <a:extLst>
                <a:ext uri="{FF2B5EF4-FFF2-40B4-BE49-F238E27FC236}">
                  <a16:creationId xmlns:a16="http://schemas.microsoft.com/office/drawing/2014/main" id="{76726D1C-0329-1648-B625-217474A577B9}"/>
                </a:ext>
              </a:extLst>
            </p:cNvPr>
            <p:cNvGrpSpPr/>
            <p:nvPr/>
          </p:nvGrpSpPr>
          <p:grpSpPr>
            <a:xfrm>
              <a:off x="4862058" y="2990335"/>
              <a:ext cx="1980570" cy="1980570"/>
              <a:chOff x="-365742" y="-604749"/>
              <a:chExt cx="2089059" cy="2089059"/>
            </a:xfrm>
          </p:grpSpPr>
          <p:sp>
            <p:nvSpPr>
              <p:cNvPr id="17" name="Oval 16">
                <a:extLst>
                  <a:ext uri="{FF2B5EF4-FFF2-40B4-BE49-F238E27FC236}">
                    <a16:creationId xmlns:a16="http://schemas.microsoft.com/office/drawing/2014/main" id="{7DD4DF59-F4FA-D54E-B257-C249DC9D5585}"/>
                  </a:ext>
                </a:extLst>
              </p:cNvPr>
              <p:cNvSpPr/>
              <p:nvPr/>
            </p:nvSpPr>
            <p:spPr>
              <a:xfrm>
                <a:off x="-365742" y="-604749"/>
                <a:ext cx="2089059" cy="2089059"/>
              </a:xfrm>
              <a:prstGeom prst="ellipse">
                <a:avLst/>
              </a:prstGeom>
              <a:solidFill>
                <a:schemeClr val="accent5">
                  <a:lumMod val="20000"/>
                  <a:lumOff val="8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9170">
                  <a:defRPr/>
                </a:pPr>
                <a:endParaRPr lang="en-GB" sz="1600" b="1" kern="0">
                  <a:solidFill>
                    <a:srgbClr val="FFFFFF"/>
                  </a:solidFill>
                  <a:latin typeface="Arial"/>
                </a:endParaRPr>
              </a:p>
            </p:txBody>
          </p:sp>
          <p:sp>
            <p:nvSpPr>
              <p:cNvPr id="18" name="Text Box 28">
                <a:extLst>
                  <a:ext uri="{FF2B5EF4-FFF2-40B4-BE49-F238E27FC236}">
                    <a16:creationId xmlns:a16="http://schemas.microsoft.com/office/drawing/2014/main" id="{31A9E97E-600F-5B45-95E7-5847FF2DD4BF}"/>
                  </a:ext>
                </a:extLst>
              </p:cNvPr>
              <p:cNvSpPr txBox="1"/>
              <p:nvPr/>
            </p:nvSpPr>
            <p:spPr>
              <a:xfrm>
                <a:off x="-166303" y="-139882"/>
                <a:ext cx="1828938" cy="13015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1219170">
                  <a:defRPr/>
                </a:pPr>
                <a:r>
                  <a:rPr lang="en-GB" sz="2400" kern="0" dirty="0">
                    <a:solidFill>
                      <a:srgbClr val="000000"/>
                    </a:solidFill>
                    <a:ea typeface="Times New Roman" panose="02020603050405020304" pitchFamily="18" charset="0"/>
                    <a:cs typeface="Times New Roman" panose="02020603050405020304" pitchFamily="18" charset="0"/>
                  </a:rPr>
                  <a:t>Develops both </a:t>
                </a:r>
                <a:r>
                  <a:rPr lang="en-GB" sz="2400" b="1" kern="0" dirty="0">
                    <a:solidFill>
                      <a:srgbClr val="000000"/>
                    </a:solidFill>
                    <a:ea typeface="Times New Roman" panose="02020603050405020304" pitchFamily="18" charset="0"/>
                    <a:cs typeface="Times New Roman" panose="02020603050405020304" pitchFamily="18" charset="0"/>
                  </a:rPr>
                  <a:t>fluency</a:t>
                </a:r>
                <a:r>
                  <a:rPr lang="en-GB" sz="2400" kern="0" dirty="0">
                    <a:solidFill>
                      <a:srgbClr val="000000"/>
                    </a:solidFill>
                    <a:ea typeface="Times New Roman" panose="02020603050405020304" pitchFamily="18" charset="0"/>
                    <a:cs typeface="Times New Roman" panose="02020603050405020304" pitchFamily="18" charset="0"/>
                  </a:rPr>
                  <a:t> and </a:t>
                </a:r>
                <a:r>
                  <a:rPr lang="en-GB" sz="2400" b="1" kern="0" dirty="0">
                    <a:solidFill>
                      <a:srgbClr val="000000"/>
                    </a:solidFill>
                    <a:ea typeface="Times New Roman" panose="02020603050405020304" pitchFamily="18" charset="0"/>
                    <a:cs typeface="Times New Roman" panose="02020603050405020304" pitchFamily="18" charset="0"/>
                  </a:rPr>
                  <a:t>understanding</a:t>
                </a:r>
                <a:r>
                  <a:rPr lang="en-GB" sz="2400" kern="0" dirty="0">
                    <a:solidFill>
                      <a:srgbClr val="000000"/>
                    </a:solidFill>
                    <a:ea typeface="Times New Roman" panose="02020603050405020304" pitchFamily="18" charset="0"/>
                    <a:cs typeface="Times New Roman" panose="02020603050405020304" pitchFamily="18" charset="0"/>
                  </a:rPr>
                  <a:t> of key ideas</a:t>
                </a:r>
              </a:p>
            </p:txBody>
          </p:sp>
        </p:grpSp>
        <p:grpSp>
          <p:nvGrpSpPr>
            <p:cNvPr id="11" name="Group 10">
              <a:extLst>
                <a:ext uri="{FF2B5EF4-FFF2-40B4-BE49-F238E27FC236}">
                  <a16:creationId xmlns:a16="http://schemas.microsoft.com/office/drawing/2014/main" id="{3D7BB5BB-A285-7F4E-B789-03DBA18AA6F0}"/>
                </a:ext>
              </a:extLst>
            </p:cNvPr>
            <p:cNvGrpSpPr/>
            <p:nvPr/>
          </p:nvGrpSpPr>
          <p:grpSpPr>
            <a:xfrm>
              <a:off x="5851571" y="919023"/>
              <a:ext cx="2114377" cy="1980570"/>
              <a:chOff x="333180" y="-969475"/>
              <a:chExt cx="2230448" cy="2089060"/>
            </a:xfrm>
          </p:grpSpPr>
          <p:sp>
            <p:nvSpPr>
              <p:cNvPr id="15" name="Oval 14">
                <a:extLst>
                  <a:ext uri="{FF2B5EF4-FFF2-40B4-BE49-F238E27FC236}">
                    <a16:creationId xmlns:a16="http://schemas.microsoft.com/office/drawing/2014/main" id="{38661B9E-A324-4E48-8D88-7F7106791A9C}"/>
                  </a:ext>
                </a:extLst>
              </p:cNvPr>
              <p:cNvSpPr/>
              <p:nvPr/>
            </p:nvSpPr>
            <p:spPr>
              <a:xfrm>
                <a:off x="380573" y="-969475"/>
                <a:ext cx="2089296" cy="2089060"/>
              </a:xfrm>
              <a:prstGeom prst="ellipse">
                <a:avLst/>
              </a:prstGeom>
              <a:solidFill>
                <a:schemeClr val="accent4">
                  <a:lumMod val="20000"/>
                  <a:lumOff val="8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9170">
                  <a:defRPr/>
                </a:pPr>
                <a:endParaRPr lang="en-GB" sz="1600" b="1" kern="0">
                  <a:solidFill>
                    <a:srgbClr val="FFFFFF"/>
                  </a:solidFill>
                  <a:latin typeface="Arial"/>
                </a:endParaRPr>
              </a:p>
            </p:txBody>
          </p:sp>
          <p:sp>
            <p:nvSpPr>
              <p:cNvPr id="16" name="Text Box 24">
                <a:extLst>
                  <a:ext uri="{FF2B5EF4-FFF2-40B4-BE49-F238E27FC236}">
                    <a16:creationId xmlns:a16="http://schemas.microsoft.com/office/drawing/2014/main" id="{F74F80B4-4CF5-E149-9415-82C1E10E618D}"/>
                  </a:ext>
                </a:extLst>
              </p:cNvPr>
              <p:cNvSpPr txBox="1"/>
              <p:nvPr/>
            </p:nvSpPr>
            <p:spPr>
              <a:xfrm>
                <a:off x="333180" y="-648044"/>
                <a:ext cx="2230448" cy="13558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1219170">
                  <a:defRPr/>
                </a:pPr>
                <a:r>
                  <a:rPr lang="en-GB" sz="2400" kern="0" dirty="0">
                    <a:solidFill>
                      <a:srgbClr val="000000"/>
                    </a:solidFill>
                    <a:ea typeface="Times New Roman" panose="02020603050405020304" pitchFamily="18" charset="0"/>
                    <a:cs typeface="Times New Roman" panose="02020603050405020304" pitchFamily="18" charset="0"/>
                  </a:rPr>
                  <a:t>Develops an understanding of </a:t>
                </a:r>
                <a:r>
                  <a:rPr lang="en-GB" sz="2400" b="1" kern="0" dirty="0">
                    <a:solidFill>
                      <a:srgbClr val="000000"/>
                    </a:solidFill>
                    <a:ea typeface="Times New Roman" panose="02020603050405020304" pitchFamily="18" charset="0"/>
                    <a:cs typeface="Times New Roman" panose="02020603050405020304" pitchFamily="18" charset="0"/>
                  </a:rPr>
                  <a:t>mathematical structure </a:t>
                </a:r>
                <a:r>
                  <a:rPr lang="en-GB" sz="2400" kern="0" dirty="0">
                    <a:solidFill>
                      <a:srgbClr val="000000"/>
                    </a:solidFill>
                    <a:ea typeface="Times New Roman" panose="02020603050405020304" pitchFamily="18" charset="0"/>
                    <a:cs typeface="Times New Roman" panose="02020603050405020304" pitchFamily="18" charset="0"/>
                  </a:rPr>
                  <a:t>of key concepts</a:t>
                </a:r>
              </a:p>
            </p:txBody>
          </p:sp>
        </p:grpSp>
        <p:grpSp>
          <p:nvGrpSpPr>
            <p:cNvPr id="12" name="Group 11">
              <a:extLst>
                <a:ext uri="{FF2B5EF4-FFF2-40B4-BE49-F238E27FC236}">
                  <a16:creationId xmlns:a16="http://schemas.microsoft.com/office/drawing/2014/main" id="{C20BDD06-EF21-4241-A691-9B33FAC29881}"/>
                </a:ext>
              </a:extLst>
            </p:cNvPr>
            <p:cNvGrpSpPr/>
            <p:nvPr/>
          </p:nvGrpSpPr>
          <p:grpSpPr>
            <a:xfrm>
              <a:off x="1361151" y="963857"/>
              <a:ext cx="1980570" cy="1980603"/>
              <a:chOff x="-1156812" y="-857343"/>
              <a:chExt cx="2088933" cy="2088935"/>
            </a:xfrm>
          </p:grpSpPr>
          <p:sp>
            <p:nvSpPr>
              <p:cNvPr id="13" name="Oval 12">
                <a:extLst>
                  <a:ext uri="{FF2B5EF4-FFF2-40B4-BE49-F238E27FC236}">
                    <a16:creationId xmlns:a16="http://schemas.microsoft.com/office/drawing/2014/main" id="{A8D7FDB3-3691-044E-9A71-E082F6B022A4}"/>
                  </a:ext>
                </a:extLst>
              </p:cNvPr>
              <p:cNvSpPr/>
              <p:nvPr/>
            </p:nvSpPr>
            <p:spPr>
              <a:xfrm>
                <a:off x="-1156812" y="-857343"/>
                <a:ext cx="2088933" cy="2088935"/>
              </a:xfrm>
              <a:prstGeom prst="ellipse">
                <a:avLst/>
              </a:prstGeom>
              <a:solidFill>
                <a:schemeClr val="accent2">
                  <a:lumMod val="20000"/>
                  <a:lumOff val="8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9170">
                  <a:defRPr/>
                </a:pPr>
                <a:endParaRPr lang="en-GB" sz="1600" b="1" kern="0">
                  <a:solidFill>
                    <a:srgbClr val="FFFFFF"/>
                  </a:solidFill>
                  <a:latin typeface="Arial"/>
                </a:endParaRPr>
              </a:p>
            </p:txBody>
          </p:sp>
          <p:sp>
            <p:nvSpPr>
              <p:cNvPr id="14" name="Text Box 22">
                <a:extLst>
                  <a:ext uri="{FF2B5EF4-FFF2-40B4-BE49-F238E27FC236}">
                    <a16:creationId xmlns:a16="http://schemas.microsoft.com/office/drawing/2014/main" id="{F63FFDD3-4478-9C49-B094-4FE437A296D8}"/>
                  </a:ext>
                </a:extLst>
              </p:cNvPr>
              <p:cNvSpPr txBox="1"/>
              <p:nvPr/>
            </p:nvSpPr>
            <p:spPr>
              <a:xfrm>
                <a:off x="-1080640" y="-477409"/>
                <a:ext cx="1828827" cy="10084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1219170">
                  <a:defRPr/>
                </a:pPr>
                <a:r>
                  <a:rPr lang="en-GB" sz="2400" kern="0" dirty="0">
                    <a:solidFill>
                      <a:srgbClr val="000000"/>
                    </a:solidFill>
                    <a:ea typeface="Times New Roman" panose="02020603050405020304" pitchFamily="18" charset="0"/>
                    <a:cs typeface="Times New Roman" panose="02020603050405020304" pitchFamily="18" charset="0"/>
                  </a:rPr>
                  <a:t>Values and builds on students’ </a:t>
                </a:r>
                <a:r>
                  <a:rPr lang="en-GB" sz="2400" b="1" kern="0" dirty="0">
                    <a:solidFill>
                      <a:srgbClr val="000000"/>
                    </a:solidFill>
                    <a:ea typeface="Times New Roman" panose="02020603050405020304" pitchFamily="18" charset="0"/>
                    <a:cs typeface="Times New Roman" panose="02020603050405020304" pitchFamily="18" charset="0"/>
                  </a:rPr>
                  <a:t>prior learning</a:t>
                </a:r>
              </a:p>
            </p:txBody>
          </p:sp>
        </p:grpSp>
      </p:grpSp>
    </p:spTree>
    <p:extLst>
      <p:ext uri="{BB962C8B-B14F-4D97-AF65-F5344CB8AC3E}">
        <p14:creationId xmlns:p14="http://schemas.microsoft.com/office/powerpoint/2010/main" val="2782707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4A826F-F5E1-4C93-3C05-92C898BDCE97}"/>
              </a:ext>
            </a:extLst>
          </p:cNvPr>
          <p:cNvSpPr>
            <a:spLocks noGrp="1"/>
          </p:cNvSpPr>
          <p:nvPr>
            <p:ph type="sldNum" sz="quarter" idx="11"/>
          </p:nvPr>
        </p:nvSpPr>
        <p:spPr/>
        <p:txBody>
          <a:bodyPr/>
          <a:lstStyle/>
          <a:p>
            <a:fld id="{DA2C159E-F13C-4A85-9A41-E7669D3E0D70}" type="slidenum">
              <a:rPr lang="en-GB" smtClean="0"/>
              <a:pPr/>
              <a:t>8</a:t>
            </a:fld>
            <a:endParaRPr lang="en-GB"/>
          </a:p>
        </p:txBody>
      </p:sp>
      <p:sp>
        <p:nvSpPr>
          <p:cNvPr id="3" name="Title 2">
            <a:extLst>
              <a:ext uri="{FF2B5EF4-FFF2-40B4-BE49-F238E27FC236}">
                <a16:creationId xmlns:a16="http://schemas.microsoft.com/office/drawing/2014/main" id="{5E9D5D71-3D8C-7162-804F-E574055AC1EC}"/>
              </a:ext>
            </a:extLst>
          </p:cNvPr>
          <p:cNvSpPr>
            <a:spLocks noGrp="1"/>
          </p:cNvSpPr>
          <p:nvPr>
            <p:ph type="title"/>
          </p:nvPr>
        </p:nvSpPr>
        <p:spPr>
          <a:xfrm>
            <a:off x="3376018" y="280950"/>
            <a:ext cx="11250084" cy="690929"/>
          </a:xfrm>
        </p:spPr>
        <p:txBody>
          <a:bodyPr/>
          <a:lstStyle/>
          <a:p>
            <a:r>
              <a:rPr lang="en-GB" dirty="0">
                <a:solidFill>
                  <a:schemeClr val="accent5"/>
                </a:solidFill>
              </a:rPr>
              <a:t>Teaching for Mastery – key features</a:t>
            </a:r>
            <a:endParaRPr lang="en-GB" b="0" dirty="0">
              <a:solidFill>
                <a:schemeClr val="accent5"/>
              </a:solidFill>
            </a:endParaRPr>
          </a:p>
        </p:txBody>
      </p:sp>
      <p:sp>
        <p:nvSpPr>
          <p:cNvPr id="4" name="Text Placeholder 3">
            <a:extLst>
              <a:ext uri="{FF2B5EF4-FFF2-40B4-BE49-F238E27FC236}">
                <a16:creationId xmlns:a16="http://schemas.microsoft.com/office/drawing/2014/main" id="{6C3426B3-1A03-0833-2BC2-219CBED9CF81}"/>
              </a:ext>
            </a:extLst>
          </p:cNvPr>
          <p:cNvSpPr>
            <a:spLocks noGrp="1"/>
          </p:cNvSpPr>
          <p:nvPr>
            <p:ph type="body" sz="quarter" idx="12"/>
          </p:nvPr>
        </p:nvSpPr>
        <p:spPr>
          <a:xfrm>
            <a:off x="311999" y="1156996"/>
            <a:ext cx="11248684" cy="5199355"/>
          </a:xfrm>
        </p:spPr>
        <p:txBody>
          <a:bodyPr vert="horz" lIns="0" tIns="0" rIns="0" bIns="0" rtlCol="0" anchor="t">
            <a:noAutofit/>
          </a:bodyPr>
          <a:lstStyle/>
          <a:p>
            <a:pPr marL="359824" lvl="1" indent="-359824">
              <a:lnSpc>
                <a:spcPts val="2800"/>
              </a:lnSpc>
              <a:spcAft>
                <a:spcPts val="2400"/>
              </a:spcAft>
            </a:pPr>
            <a:r>
              <a:rPr lang="en-GB" sz="2667" dirty="0">
                <a:solidFill>
                  <a:srgbClr val="474E52"/>
                </a:solidFill>
                <a:latin typeface="Arial" panose="020B0604020202020204" pitchFamily="34" charset="0"/>
                <a:cs typeface="Arial" panose="020B0604020202020204" pitchFamily="34" charset="0"/>
              </a:rPr>
              <a:t>Learners develop </a:t>
            </a:r>
            <a:r>
              <a:rPr lang="en-GB" sz="2667" b="1" dirty="0">
                <a:solidFill>
                  <a:schemeClr val="accent5"/>
                </a:solidFill>
                <a:latin typeface="Arial" panose="020B0604020202020204" pitchFamily="34" charset="0"/>
                <a:cs typeface="Arial" panose="020B0604020202020204" pitchFamily="34" charset="0"/>
              </a:rPr>
              <a:t>deep understanding of maths</a:t>
            </a:r>
            <a:r>
              <a:rPr lang="en-GB" sz="2667" dirty="0">
                <a:solidFill>
                  <a:srgbClr val="474E52"/>
                </a:solidFill>
                <a:latin typeface="Arial" panose="020B0604020202020204" pitchFamily="34" charset="0"/>
                <a:cs typeface="Arial" panose="020B0604020202020204" pitchFamily="34" charset="0"/>
              </a:rPr>
              <a:t>, rather than memorising procedures or rote learning. </a:t>
            </a:r>
            <a:endParaRPr lang="en-US" dirty="0"/>
          </a:p>
          <a:p>
            <a:pPr marL="359824" lvl="1" indent="-359824">
              <a:lnSpc>
                <a:spcPts val="2800"/>
              </a:lnSpc>
              <a:spcAft>
                <a:spcPts val="2400"/>
              </a:spcAft>
            </a:pPr>
            <a:r>
              <a:rPr lang="en-GB" sz="2667" dirty="0">
                <a:solidFill>
                  <a:srgbClr val="474E52"/>
                </a:solidFill>
                <a:latin typeface="Arial" panose="020B0604020202020204" pitchFamily="34" charset="0"/>
                <a:cs typeface="Arial" panose="020B0604020202020204" pitchFamily="34" charset="0"/>
              </a:rPr>
              <a:t>Notion that </a:t>
            </a:r>
            <a:r>
              <a:rPr lang="en-GB" sz="2667" b="1" dirty="0">
                <a:solidFill>
                  <a:schemeClr val="accent5"/>
                </a:solidFill>
                <a:latin typeface="Arial" panose="020B0604020202020204" pitchFamily="34" charset="0"/>
                <a:cs typeface="Arial" panose="020B0604020202020204" pitchFamily="34" charset="0"/>
              </a:rPr>
              <a:t>all learners, </a:t>
            </a:r>
            <a:r>
              <a:rPr lang="en-GB" sz="2667" dirty="0">
                <a:latin typeface="Arial" panose="020B0604020202020204" pitchFamily="34" charset="0"/>
                <a:cs typeface="Arial" panose="020B0604020202020204" pitchFamily="34" charset="0"/>
              </a:rPr>
              <a:t>given enough time, effort and the right support,</a:t>
            </a:r>
            <a:r>
              <a:rPr lang="en-GB" sz="2667" b="1" dirty="0">
                <a:solidFill>
                  <a:schemeClr val="accent5"/>
                </a:solidFill>
                <a:latin typeface="Arial" panose="020B0604020202020204" pitchFamily="34" charset="0"/>
                <a:cs typeface="Arial" panose="020B0604020202020204" pitchFamily="34" charset="0"/>
              </a:rPr>
              <a:t> can succeed at maths</a:t>
            </a:r>
            <a:r>
              <a:rPr lang="en-GB" sz="2667" dirty="0">
                <a:solidFill>
                  <a:srgbClr val="474E52"/>
                </a:solidFill>
                <a:latin typeface="Arial" panose="020B0604020202020204" pitchFamily="34" charset="0"/>
                <a:cs typeface="Arial" panose="020B0604020202020204" pitchFamily="34" charset="0"/>
              </a:rPr>
              <a:t>.</a:t>
            </a:r>
          </a:p>
          <a:p>
            <a:pPr marL="359824" lvl="1" indent="-359824">
              <a:lnSpc>
                <a:spcPts val="2800"/>
              </a:lnSpc>
              <a:spcAft>
                <a:spcPts val="2400"/>
              </a:spcAft>
            </a:pPr>
            <a:r>
              <a:rPr lang="en-GB" sz="2667" dirty="0">
                <a:solidFill>
                  <a:srgbClr val="474E52"/>
                </a:solidFill>
                <a:latin typeface="Arial" panose="020B0604020202020204" pitchFamily="34" charset="0"/>
                <a:cs typeface="Arial" panose="020B0604020202020204" pitchFamily="34" charset="0"/>
              </a:rPr>
              <a:t>Enables learners to </a:t>
            </a:r>
            <a:r>
              <a:rPr lang="en-GB" sz="2667" dirty="0">
                <a:latin typeface="Arial" panose="020B0604020202020204" pitchFamily="34" charset="0"/>
                <a:cs typeface="Arial" panose="020B0604020202020204" pitchFamily="34" charset="0"/>
              </a:rPr>
              <a:t>use their knowledge </a:t>
            </a:r>
            <a:r>
              <a:rPr lang="en-GB" sz="2667" b="1" dirty="0">
                <a:solidFill>
                  <a:schemeClr val="accent5"/>
                </a:solidFill>
                <a:latin typeface="Arial" panose="020B0604020202020204" pitchFamily="34" charset="0"/>
                <a:cs typeface="Arial" panose="020B0604020202020204" pitchFamily="34" charset="0"/>
              </a:rPr>
              <a:t>to solve unfamiliar problems &amp; reason mathematically.</a:t>
            </a:r>
          </a:p>
          <a:p>
            <a:pPr marL="359824" lvl="1" indent="-359824">
              <a:lnSpc>
                <a:spcPts val="2800"/>
              </a:lnSpc>
              <a:spcAft>
                <a:spcPts val="2400"/>
              </a:spcAft>
            </a:pPr>
            <a:r>
              <a:rPr lang="en-GB" sz="2667" dirty="0">
                <a:solidFill>
                  <a:srgbClr val="474E52"/>
                </a:solidFill>
                <a:cs typeface="Arial"/>
              </a:rPr>
              <a:t>Requires </a:t>
            </a:r>
            <a:r>
              <a:rPr lang="en-GB" sz="2667" b="1" dirty="0">
                <a:solidFill>
                  <a:schemeClr val="accent5"/>
                </a:solidFill>
                <a:cs typeface="Arial"/>
              </a:rPr>
              <a:t>regular formative assessment </a:t>
            </a:r>
            <a:r>
              <a:rPr lang="en-GB" sz="2667" dirty="0">
                <a:cs typeface="Arial"/>
              </a:rPr>
              <a:t>and</a:t>
            </a:r>
            <a:r>
              <a:rPr lang="en-GB" sz="2667" b="1" dirty="0">
                <a:solidFill>
                  <a:schemeClr val="accent5"/>
                </a:solidFill>
                <a:cs typeface="Arial"/>
              </a:rPr>
              <a:t> responsive teaching.</a:t>
            </a:r>
            <a:endParaRPr lang="en-GB" sz="2667" b="1" dirty="0">
              <a:solidFill>
                <a:schemeClr val="accent5"/>
              </a:solidFill>
              <a:latin typeface="Arial" panose="020B0604020202020204" pitchFamily="34" charset="0"/>
              <a:cs typeface="Arial" panose="020B0604020202020204" pitchFamily="34" charset="0"/>
            </a:endParaRPr>
          </a:p>
          <a:p>
            <a:pPr marL="359824" lvl="1" indent="-359824">
              <a:lnSpc>
                <a:spcPts val="2800"/>
              </a:lnSpc>
              <a:spcAft>
                <a:spcPts val="2400"/>
              </a:spcAft>
            </a:pPr>
            <a:r>
              <a:rPr lang="en-GB" sz="3200" b="1" i="1" dirty="0">
                <a:latin typeface="Arial" panose="020B0604020202020204" pitchFamily="34" charset="0"/>
                <a:cs typeface="Arial" panose="020B0604020202020204" pitchFamily="34" charset="0"/>
              </a:rPr>
              <a:t>Not a quick fix!</a:t>
            </a:r>
          </a:p>
        </p:txBody>
      </p:sp>
    </p:spTree>
    <p:extLst>
      <p:ext uri="{BB962C8B-B14F-4D97-AF65-F5344CB8AC3E}">
        <p14:creationId xmlns:p14="http://schemas.microsoft.com/office/powerpoint/2010/main" val="37743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6D7C4D-8CAA-B566-5679-C6791E84F3B4}"/>
              </a:ext>
            </a:extLst>
          </p:cNvPr>
          <p:cNvSpPr>
            <a:spLocks noGrp="1"/>
          </p:cNvSpPr>
          <p:nvPr>
            <p:ph type="sldNum" sz="quarter" idx="11"/>
          </p:nvPr>
        </p:nvSpPr>
        <p:spPr/>
        <p:txBody>
          <a:bodyPr/>
          <a:lstStyle/>
          <a:p>
            <a:pPr algn="r" defTabSz="1219170">
              <a:defRPr/>
            </a:pPr>
            <a:fld id="{DA2C159E-F13C-4A85-9A41-E7669D3E0D70}" type="slidenum">
              <a:rPr lang="en-GB" sz="933" b="1">
                <a:solidFill>
                  <a:srgbClr val="000000"/>
                </a:solidFill>
                <a:latin typeface="Arial"/>
              </a:rPr>
              <a:pPr algn="r" defTabSz="1219170">
                <a:defRPr/>
              </a:pPr>
              <a:t>9</a:t>
            </a:fld>
            <a:endParaRPr lang="en-GB" sz="933" b="1">
              <a:solidFill>
                <a:srgbClr val="000000"/>
              </a:solidFill>
              <a:latin typeface="Arial"/>
            </a:endParaRPr>
          </a:p>
        </p:txBody>
      </p:sp>
      <p:sp>
        <p:nvSpPr>
          <p:cNvPr id="3" name="Title 2">
            <a:extLst>
              <a:ext uri="{FF2B5EF4-FFF2-40B4-BE49-F238E27FC236}">
                <a16:creationId xmlns:a16="http://schemas.microsoft.com/office/drawing/2014/main" id="{58F5CF11-6606-434D-ACCB-F5B6CA32722B}"/>
              </a:ext>
            </a:extLst>
          </p:cNvPr>
          <p:cNvSpPr>
            <a:spLocks noGrp="1"/>
          </p:cNvSpPr>
          <p:nvPr>
            <p:ph type="title"/>
          </p:nvPr>
        </p:nvSpPr>
        <p:spPr>
          <a:xfrm>
            <a:off x="3558898" y="272241"/>
            <a:ext cx="11250084" cy="932567"/>
          </a:xfrm>
        </p:spPr>
        <p:txBody>
          <a:bodyPr/>
          <a:lstStyle/>
          <a:p>
            <a:r>
              <a:rPr lang="en-GB" cap="none" dirty="0">
                <a:solidFill>
                  <a:schemeClr val="accent5"/>
                </a:solidFill>
                <a:latin typeface="+mn-lt"/>
              </a:rPr>
              <a:t>Sample Collaborative Planning Process</a:t>
            </a:r>
          </a:p>
        </p:txBody>
      </p:sp>
      <p:sp>
        <p:nvSpPr>
          <p:cNvPr id="5" name="Footer Placeholder 4">
            <a:extLst>
              <a:ext uri="{FF2B5EF4-FFF2-40B4-BE49-F238E27FC236}">
                <a16:creationId xmlns:a16="http://schemas.microsoft.com/office/drawing/2014/main" id="{D5FDC805-2E7C-94C7-7873-E6B6D6C4F10F}"/>
              </a:ext>
            </a:extLst>
          </p:cNvPr>
          <p:cNvSpPr>
            <a:spLocks noGrp="1"/>
          </p:cNvSpPr>
          <p:nvPr>
            <p:ph type="ftr" sz="quarter" idx="10"/>
          </p:nvPr>
        </p:nvSpPr>
        <p:spPr/>
        <p:txBody>
          <a:bodyPr/>
          <a:lstStyle/>
          <a:p>
            <a:pPr defTabSz="1219170">
              <a:defRPr/>
            </a:pPr>
            <a:r>
              <a:rPr lang="en-GB" sz="933" b="1" cap="all">
                <a:solidFill>
                  <a:srgbClr val="000000"/>
                </a:solidFill>
                <a:latin typeface="Arial"/>
              </a:rPr>
              <a:t>Education &amp; Training Foundation</a:t>
            </a:r>
          </a:p>
        </p:txBody>
      </p:sp>
      <p:graphicFrame>
        <p:nvGraphicFramePr>
          <p:cNvPr id="6" name="Diagram 5">
            <a:extLst>
              <a:ext uri="{FF2B5EF4-FFF2-40B4-BE49-F238E27FC236}">
                <a16:creationId xmlns:a16="http://schemas.microsoft.com/office/drawing/2014/main" id="{BFA77017-797F-B022-7822-71A85853EF26}"/>
              </a:ext>
            </a:extLst>
          </p:cNvPr>
          <p:cNvGraphicFramePr/>
          <p:nvPr/>
        </p:nvGraphicFramePr>
        <p:xfrm>
          <a:off x="185440" y="1075897"/>
          <a:ext cx="11821121" cy="5214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066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77A7DCC8-B5C1-4CC3-812D-8D7F32FAC3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6D26DD1-E017-461B-A8E0-9552D633139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1DED9AF8-B108-43B2-B708-0AC763290FD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672FFAA-6F87-4366-B021-53976FB94F5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E4991E9F-1171-4B32-A2F1-A8DA64DF70B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DD905761-FEB8-4B2B-914B-8346334927D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61518FCA-5321-48A6-B7AA-51D26C1055A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3CFB71D1-41A2-4D57-BEFF-50F0F512C4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Office Theme">
  <a:themeElements>
    <a:clrScheme name="MEI Colour theme">
      <a:dk1>
        <a:srgbClr val="002147"/>
      </a:dk1>
      <a:lt1>
        <a:srgbClr val="FFFFFF"/>
      </a:lt1>
      <a:dk2>
        <a:srgbClr val="002147"/>
      </a:dk2>
      <a:lt2>
        <a:srgbClr val="009FDA"/>
      </a:lt2>
      <a:accent1>
        <a:srgbClr val="D92668"/>
      </a:accent1>
      <a:accent2>
        <a:srgbClr val="8884D5"/>
      </a:accent2>
      <a:accent3>
        <a:srgbClr val="2298A2"/>
      </a:accent3>
      <a:accent4>
        <a:srgbClr val="FBAF17"/>
      </a:accent4>
      <a:accent5>
        <a:srgbClr val="5B9BD5"/>
      </a:accent5>
      <a:accent6>
        <a:srgbClr val="70AD47"/>
      </a:accent6>
      <a:hlink>
        <a:srgbClr val="009FDA"/>
      </a:hlink>
      <a:folHlink>
        <a:srgbClr val="0021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D0A3299-8139-4F52-8FB1-B89B4064BA62}" vid="{24770D7E-739E-41F7-87D1-69A12F7A5E9B}"/>
    </a:ext>
  </a:extLst>
</a:theme>
</file>

<file path=ppt/theme/theme2.xml><?xml version="1.0" encoding="utf-8"?>
<a:theme xmlns:a="http://schemas.openxmlformats.org/drawingml/2006/main" name="ETF Master">
  <a:themeElements>
    <a:clrScheme name="Custom 7">
      <a:dk1>
        <a:srgbClr val="000000"/>
      </a:dk1>
      <a:lt1>
        <a:srgbClr val="FFFFFF"/>
      </a:lt1>
      <a:dk2>
        <a:srgbClr val="000000"/>
      </a:dk2>
      <a:lt2>
        <a:srgbClr val="EEECE1"/>
      </a:lt2>
      <a:accent1>
        <a:srgbClr val="008556"/>
      </a:accent1>
      <a:accent2>
        <a:srgbClr val="E51C41"/>
      </a:accent2>
      <a:accent3>
        <a:srgbClr val="FDB913"/>
      </a:accent3>
      <a:accent4>
        <a:srgbClr val="006EF5"/>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BABD94E26F6048BA301A8592D7E5A3" ma:contentTypeVersion="6" ma:contentTypeDescription="Create a new document." ma:contentTypeScope="" ma:versionID="bb507bd44e6af1dfb993fad7d7004c24">
  <xsd:schema xmlns:xsd="http://www.w3.org/2001/XMLSchema" xmlns:xs="http://www.w3.org/2001/XMLSchema" xmlns:p="http://schemas.microsoft.com/office/2006/metadata/properties" xmlns:ns2="58868815-5ef1-47b3-8e52-cc58b6f5718c" targetNamespace="http://schemas.microsoft.com/office/2006/metadata/properties" ma:root="true" ma:fieldsID="4d47b1e45e3f27d7dbef3d0e9c7534f2" ns2:_="">
    <xsd:import namespace="58868815-5ef1-47b3-8e52-cc58b6f571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68815-5ef1-47b3-8e52-cc58b6f571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33F1A5-CE10-4F4E-957A-6580223E34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68815-5ef1-47b3-8e52-cc58b6f571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9429D7-0D24-4D52-BC87-E2780031C3C3}">
  <ds:schemaRefs>
    <ds:schemaRef ds:uri="http://schemas.microsoft.com/sharepoint/v3/contenttype/forms"/>
  </ds:schemaRefs>
</ds:datastoreItem>
</file>

<file path=customXml/itemProps3.xml><?xml version="1.0" encoding="utf-8"?>
<ds:datastoreItem xmlns:ds="http://schemas.openxmlformats.org/officeDocument/2006/customXml" ds:itemID="{6C9265AA-79E6-4286-AD71-B3F3B127531C}">
  <ds:schemaRefs>
    <ds:schemaRef ds:uri="49ab7f5c-2186-46af-908b-09074ca09b7a"/>
    <ds:schemaRef ds:uri="http://schemas.microsoft.com/office/2006/metadata/properties"/>
    <ds:schemaRef ds:uri="http://schemas.microsoft.com/office/2006/documentManagement/types"/>
    <ds:schemaRef ds:uri="http://purl.org/dc/term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c0dcd0a0-015b-43af-acc5-0a96b2e250f5"/>
  </ds:schemaRefs>
</ds:datastoreItem>
</file>

<file path=docProps/app.xml><?xml version="1.0" encoding="utf-8"?>
<Properties xmlns="http://schemas.openxmlformats.org/officeDocument/2006/extended-properties" xmlns:vt="http://schemas.openxmlformats.org/officeDocument/2006/docPropsVTypes">
  <Template>PodHandler (2)</Template>
  <TotalTime>0</TotalTime>
  <Words>2074</Words>
  <Application>Microsoft Office PowerPoint</Application>
  <PresentationFormat>Widescreen</PresentationFormat>
  <Paragraphs>282</Paragraphs>
  <Slides>20</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Cambria</vt:lpstr>
      <vt:lpstr>Cambria Math</vt:lpstr>
      <vt:lpstr>Monotype Corsiva</vt:lpstr>
      <vt:lpstr>Rockwell Light</vt:lpstr>
      <vt:lpstr>Times New Roman</vt:lpstr>
      <vt:lpstr>Wingdings</vt:lpstr>
      <vt:lpstr>Office Theme</vt:lpstr>
      <vt:lpstr>ETF Master</vt:lpstr>
      <vt:lpstr>PowerPoint Presentation</vt:lpstr>
      <vt:lpstr>Session leader</vt:lpstr>
      <vt:lpstr>Session aim</vt:lpstr>
      <vt:lpstr>Individual activity</vt:lpstr>
      <vt:lpstr>PowerPoint Presentation</vt:lpstr>
      <vt:lpstr> Five big ideas NCETM</vt:lpstr>
      <vt:lpstr>Five Key Principles for FE</vt:lpstr>
      <vt:lpstr>Teaching for Mastery – key features</vt:lpstr>
      <vt:lpstr>Sample Collaborative Planning Process</vt:lpstr>
      <vt:lpstr>What features would you expect to see in a mastery lesson?</vt:lpstr>
      <vt:lpstr>How do your features compare with these features?  </vt:lpstr>
      <vt:lpstr>PowerPoint Presentation</vt:lpstr>
      <vt:lpstr>Responses from the Centres for Excellence in Maths</vt:lpstr>
      <vt:lpstr>Responsive teaching</vt:lpstr>
      <vt:lpstr>Using bar models to make sense of mathematical situations</vt:lpstr>
      <vt:lpstr>PowerPoint Presentation</vt:lpstr>
      <vt:lpstr>Using ratio tables to make sense of mathematical situations</vt:lpstr>
      <vt:lpstr>PowerPoint Presentation</vt:lpstr>
      <vt:lpstr>Other opportunities</vt:lpstr>
      <vt:lpstr>About MEI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Newton</dc:creator>
  <cp:lastModifiedBy>Martin Newton</cp:lastModifiedBy>
  <cp:revision>2</cp:revision>
  <dcterms:created xsi:type="dcterms:W3CDTF">2023-03-06T17:41:31Z</dcterms:created>
  <dcterms:modified xsi:type="dcterms:W3CDTF">2024-01-09T18:22:23Z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0x01010025BABD94E26F6048BA301A8592D7E5A3</vt:lpwstr>
  </property>
</Properties>
</file>