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9" r:id="rId3"/>
    <p:sldId id="266" r:id="rId4"/>
    <p:sldId id="267" r:id="rId5"/>
    <p:sldId id="268" r:id="rId6"/>
    <p:sldId id="258" r:id="rId7"/>
    <p:sldId id="259" r:id="rId8"/>
    <p:sldId id="260" r:id="rId9"/>
    <p:sldId id="270" r:id="rId10"/>
    <p:sldId id="261"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37B0BE-31E5-4CB3-9923-015506788738}" v="386" dt="2023-10-31T08:51:23.0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2200" autoAdjust="0"/>
  </p:normalViewPr>
  <p:slideViewPr>
    <p:cSldViewPr snapToGrid="0">
      <p:cViewPr varScale="1">
        <p:scale>
          <a:sx n="48" d="100"/>
          <a:sy n="48" d="100"/>
        </p:scale>
        <p:origin x="13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odt, Sarah" userId="40596c67-a286-443b-b115-305058a32667" providerId="ADAL" clId="{7C37B0BE-31E5-4CB3-9923-015506788738}"/>
    <pc:docChg chg="undo custSel addSld delSld modSld sldOrd">
      <pc:chgData name="Boodt, Sarah" userId="40596c67-a286-443b-b115-305058a32667" providerId="ADAL" clId="{7C37B0BE-31E5-4CB3-9923-015506788738}" dt="2023-10-31T09:44:47.931" v="2910" actId="27636"/>
      <pc:docMkLst>
        <pc:docMk/>
      </pc:docMkLst>
      <pc:sldChg chg="del modNotesTx">
        <pc:chgData name="Boodt, Sarah" userId="40596c67-a286-443b-b115-305058a32667" providerId="ADAL" clId="{7C37B0BE-31E5-4CB3-9923-015506788738}" dt="2023-10-31T08:30:49.054" v="1277" actId="2696"/>
        <pc:sldMkLst>
          <pc:docMk/>
          <pc:sldMk cId="3945703981" sldId="257"/>
        </pc:sldMkLst>
      </pc:sldChg>
      <pc:sldChg chg="modNotesTx">
        <pc:chgData name="Boodt, Sarah" userId="40596c67-a286-443b-b115-305058a32667" providerId="ADAL" clId="{7C37B0BE-31E5-4CB3-9923-015506788738}" dt="2023-10-31T09:17:01.759" v="2295" actId="20577"/>
        <pc:sldMkLst>
          <pc:docMk/>
          <pc:sldMk cId="2884471226" sldId="260"/>
        </pc:sldMkLst>
      </pc:sldChg>
      <pc:sldChg chg="modSp mod">
        <pc:chgData name="Boodt, Sarah" userId="40596c67-a286-443b-b115-305058a32667" providerId="ADAL" clId="{7C37B0BE-31E5-4CB3-9923-015506788738}" dt="2023-10-31T08:59:58.859" v="2272" actId="27636"/>
        <pc:sldMkLst>
          <pc:docMk/>
          <pc:sldMk cId="1709071653" sldId="261"/>
        </pc:sldMkLst>
        <pc:spChg chg="mod">
          <ac:chgData name="Boodt, Sarah" userId="40596c67-a286-443b-b115-305058a32667" providerId="ADAL" clId="{7C37B0BE-31E5-4CB3-9923-015506788738}" dt="2023-10-31T08:58:30.964" v="2199" actId="6549"/>
          <ac:spMkLst>
            <pc:docMk/>
            <pc:sldMk cId="1709071653" sldId="261"/>
            <ac:spMk id="2" creationId="{01C588E4-8429-C6CA-2890-470B51D00828}"/>
          </ac:spMkLst>
        </pc:spChg>
        <pc:spChg chg="mod">
          <ac:chgData name="Boodt, Sarah" userId="40596c67-a286-443b-b115-305058a32667" providerId="ADAL" clId="{7C37B0BE-31E5-4CB3-9923-015506788738}" dt="2023-10-31T08:59:58.859" v="2272" actId="27636"/>
          <ac:spMkLst>
            <pc:docMk/>
            <pc:sldMk cId="1709071653" sldId="261"/>
            <ac:spMk id="3" creationId="{871D9DD3-5C00-17DC-FCC7-0261691F1119}"/>
          </ac:spMkLst>
        </pc:spChg>
      </pc:sldChg>
      <pc:sldChg chg="modSp new del mod modNotesTx">
        <pc:chgData name="Boodt, Sarah" userId="40596c67-a286-443b-b115-305058a32667" providerId="ADAL" clId="{7C37B0BE-31E5-4CB3-9923-015506788738}" dt="2023-10-31T08:43:43.355" v="1807" actId="2696"/>
        <pc:sldMkLst>
          <pc:docMk/>
          <pc:sldMk cId="510428416" sldId="263"/>
        </pc:sldMkLst>
        <pc:spChg chg="mod">
          <ac:chgData name="Boodt, Sarah" userId="40596c67-a286-443b-b115-305058a32667" providerId="ADAL" clId="{7C37B0BE-31E5-4CB3-9923-015506788738}" dt="2023-10-31T08:01:36.217" v="17" actId="20577"/>
          <ac:spMkLst>
            <pc:docMk/>
            <pc:sldMk cId="510428416" sldId="263"/>
            <ac:spMk id="2" creationId="{C19A3129-46BD-FEA3-A4D2-6B4B5FC9EF50}"/>
          </ac:spMkLst>
        </pc:spChg>
        <pc:spChg chg="mod">
          <ac:chgData name="Boodt, Sarah" userId="40596c67-a286-443b-b115-305058a32667" providerId="ADAL" clId="{7C37B0BE-31E5-4CB3-9923-015506788738}" dt="2023-10-31T08:35:48.557" v="1418" actId="6549"/>
          <ac:spMkLst>
            <pc:docMk/>
            <pc:sldMk cId="510428416" sldId="263"/>
            <ac:spMk id="3" creationId="{845C5CC5-95E6-B1D6-9ED8-07D8890C6456}"/>
          </ac:spMkLst>
        </pc:spChg>
      </pc:sldChg>
      <pc:sldChg chg="modSp new del mod modNotesTx">
        <pc:chgData name="Boodt, Sarah" userId="40596c67-a286-443b-b115-305058a32667" providerId="ADAL" clId="{7C37B0BE-31E5-4CB3-9923-015506788738}" dt="2023-10-31T08:43:46.959" v="1808" actId="2696"/>
        <pc:sldMkLst>
          <pc:docMk/>
          <pc:sldMk cId="2044382734" sldId="264"/>
        </pc:sldMkLst>
        <pc:spChg chg="mod">
          <ac:chgData name="Boodt, Sarah" userId="40596c67-a286-443b-b115-305058a32667" providerId="ADAL" clId="{7C37B0BE-31E5-4CB3-9923-015506788738}" dt="2023-10-31T08:14:30.210" v="694"/>
          <ac:spMkLst>
            <pc:docMk/>
            <pc:sldMk cId="2044382734" sldId="264"/>
            <ac:spMk id="3" creationId="{BDE3CCDD-8488-F44B-C284-87F632DBC9FC}"/>
          </ac:spMkLst>
        </pc:spChg>
      </pc:sldChg>
      <pc:sldChg chg="addSp delSp modSp new del mod modNotesTx">
        <pc:chgData name="Boodt, Sarah" userId="40596c67-a286-443b-b115-305058a32667" providerId="ADAL" clId="{7C37B0BE-31E5-4CB3-9923-015506788738}" dt="2023-10-31T08:32:17.012" v="1278" actId="2696"/>
        <pc:sldMkLst>
          <pc:docMk/>
          <pc:sldMk cId="1166818592" sldId="265"/>
        </pc:sldMkLst>
        <pc:spChg chg="mod">
          <ac:chgData name="Boodt, Sarah" userId="40596c67-a286-443b-b115-305058a32667" providerId="ADAL" clId="{7C37B0BE-31E5-4CB3-9923-015506788738}" dt="2023-10-31T08:25:27.406" v="1072" actId="1076"/>
          <ac:spMkLst>
            <pc:docMk/>
            <pc:sldMk cId="1166818592" sldId="265"/>
            <ac:spMk id="2" creationId="{3908D295-7422-DC4E-2B61-BFC5F4DDD67A}"/>
          </ac:spMkLst>
        </pc:spChg>
        <pc:spChg chg="del">
          <ac:chgData name="Boodt, Sarah" userId="40596c67-a286-443b-b115-305058a32667" providerId="ADAL" clId="{7C37B0BE-31E5-4CB3-9923-015506788738}" dt="2023-10-31T08:20:20.104" v="872" actId="478"/>
          <ac:spMkLst>
            <pc:docMk/>
            <pc:sldMk cId="1166818592" sldId="265"/>
            <ac:spMk id="3" creationId="{828E9196-B7A6-DDCC-0D7C-35773A0CC267}"/>
          </ac:spMkLst>
        </pc:spChg>
        <pc:graphicFrameChg chg="add mod modGraphic">
          <ac:chgData name="Boodt, Sarah" userId="40596c67-a286-443b-b115-305058a32667" providerId="ADAL" clId="{7C37B0BE-31E5-4CB3-9923-015506788738}" dt="2023-10-31T08:25:20.299" v="1071" actId="1076"/>
          <ac:graphicFrameMkLst>
            <pc:docMk/>
            <pc:sldMk cId="1166818592" sldId="265"/>
            <ac:graphicFrameMk id="4" creationId="{23FCA005-94C0-8A83-0F0E-C4F68FA1F166}"/>
          </ac:graphicFrameMkLst>
        </pc:graphicFrameChg>
      </pc:sldChg>
      <pc:sldChg chg="addSp delSp modSp new mod setBg modNotesTx">
        <pc:chgData name="Boodt, Sarah" userId="40596c67-a286-443b-b115-305058a32667" providerId="ADAL" clId="{7C37B0BE-31E5-4CB3-9923-015506788738}" dt="2023-10-31T08:53:42.766" v="2009" actId="113"/>
        <pc:sldMkLst>
          <pc:docMk/>
          <pc:sldMk cId="3138735164" sldId="266"/>
        </pc:sldMkLst>
        <pc:spChg chg="mod">
          <ac:chgData name="Boodt, Sarah" userId="40596c67-a286-443b-b115-305058a32667" providerId="ADAL" clId="{7C37B0BE-31E5-4CB3-9923-015506788738}" dt="2023-10-31T08:53:42.766" v="2009" actId="113"/>
          <ac:spMkLst>
            <pc:docMk/>
            <pc:sldMk cId="3138735164" sldId="266"/>
            <ac:spMk id="2" creationId="{A4586CFB-CF58-A74B-6B4F-02815884B738}"/>
          </ac:spMkLst>
        </pc:spChg>
        <pc:spChg chg="add del mod">
          <ac:chgData name="Boodt, Sarah" userId="40596c67-a286-443b-b115-305058a32667" providerId="ADAL" clId="{7C37B0BE-31E5-4CB3-9923-015506788738}" dt="2023-10-31T08:28:12.763" v="1086" actId="26606"/>
          <ac:spMkLst>
            <pc:docMk/>
            <pc:sldMk cId="3138735164" sldId="266"/>
            <ac:spMk id="3" creationId="{0ECB565F-84B3-6041-D45C-9A3D4B6D57E5}"/>
          </ac:spMkLst>
        </pc:spChg>
        <pc:spChg chg="add del">
          <ac:chgData name="Boodt, Sarah" userId="40596c67-a286-443b-b115-305058a32667" providerId="ADAL" clId="{7C37B0BE-31E5-4CB3-9923-015506788738}" dt="2023-10-31T08:28:01.822" v="1083" actId="26606"/>
          <ac:spMkLst>
            <pc:docMk/>
            <pc:sldMk cId="3138735164" sldId="266"/>
            <ac:spMk id="9" creationId="{2E442304-DDBD-4F7B-8017-36BCC863FB40}"/>
          </ac:spMkLst>
        </pc:spChg>
        <pc:spChg chg="add del">
          <ac:chgData name="Boodt, Sarah" userId="40596c67-a286-443b-b115-305058a32667" providerId="ADAL" clId="{7C37B0BE-31E5-4CB3-9923-015506788738}" dt="2023-10-31T08:28:01.822" v="1083" actId="26606"/>
          <ac:spMkLst>
            <pc:docMk/>
            <pc:sldMk cId="3138735164" sldId="266"/>
            <ac:spMk id="11" creationId="{5E107275-3853-46FD-A241-DE4355A42675}"/>
          </ac:spMkLst>
        </pc:spChg>
        <pc:spChg chg="add del">
          <ac:chgData name="Boodt, Sarah" userId="40596c67-a286-443b-b115-305058a32667" providerId="ADAL" clId="{7C37B0BE-31E5-4CB3-9923-015506788738}" dt="2023-10-31T08:28:12.721" v="1085" actId="26606"/>
          <ac:spMkLst>
            <pc:docMk/>
            <pc:sldMk cId="3138735164" sldId="266"/>
            <ac:spMk id="13" creationId="{AAD0DBB9-1A4B-4391-81D4-CB19F9AB918A}"/>
          </ac:spMkLst>
        </pc:spChg>
        <pc:spChg chg="add del">
          <ac:chgData name="Boodt, Sarah" userId="40596c67-a286-443b-b115-305058a32667" providerId="ADAL" clId="{7C37B0BE-31E5-4CB3-9923-015506788738}" dt="2023-10-31T08:28:12.721" v="1085" actId="26606"/>
          <ac:spMkLst>
            <pc:docMk/>
            <pc:sldMk cId="3138735164" sldId="266"/>
            <ac:spMk id="14" creationId="{BACC6370-2D7E-4714-9D71-7542949D7D5D}"/>
          </ac:spMkLst>
        </pc:spChg>
        <pc:spChg chg="add del">
          <ac:chgData name="Boodt, Sarah" userId="40596c67-a286-443b-b115-305058a32667" providerId="ADAL" clId="{7C37B0BE-31E5-4CB3-9923-015506788738}" dt="2023-10-31T08:28:12.721" v="1085" actId="26606"/>
          <ac:spMkLst>
            <pc:docMk/>
            <pc:sldMk cId="3138735164" sldId="266"/>
            <ac:spMk id="15" creationId="{063BBA22-50EA-4C4D-BE05-F1CE4E63AA56}"/>
          </ac:spMkLst>
        </pc:spChg>
        <pc:spChg chg="add del">
          <ac:chgData name="Boodt, Sarah" userId="40596c67-a286-443b-b115-305058a32667" providerId="ADAL" clId="{7C37B0BE-31E5-4CB3-9923-015506788738}" dt="2023-10-31T08:28:12.721" v="1085" actId="26606"/>
          <ac:spMkLst>
            <pc:docMk/>
            <pc:sldMk cId="3138735164" sldId="266"/>
            <ac:spMk id="16" creationId="{F68B3F68-107C-434F-AA38-110D5EA91B85}"/>
          </ac:spMkLst>
        </pc:spChg>
        <pc:graphicFrameChg chg="add del">
          <ac:chgData name="Boodt, Sarah" userId="40596c67-a286-443b-b115-305058a32667" providerId="ADAL" clId="{7C37B0BE-31E5-4CB3-9923-015506788738}" dt="2023-10-31T08:28:01.822" v="1083" actId="26606"/>
          <ac:graphicFrameMkLst>
            <pc:docMk/>
            <pc:sldMk cId="3138735164" sldId="266"/>
            <ac:graphicFrameMk id="5" creationId="{8A799885-8FA9-D967-8443-4CCA65A7DD99}"/>
          </ac:graphicFrameMkLst>
        </pc:graphicFrameChg>
        <pc:graphicFrameChg chg="add del">
          <ac:chgData name="Boodt, Sarah" userId="40596c67-a286-443b-b115-305058a32667" providerId="ADAL" clId="{7C37B0BE-31E5-4CB3-9923-015506788738}" dt="2023-10-31T08:28:12.721" v="1085" actId="26606"/>
          <ac:graphicFrameMkLst>
            <pc:docMk/>
            <pc:sldMk cId="3138735164" sldId="266"/>
            <ac:graphicFrameMk id="17" creationId="{2B904334-F001-9717-0BF9-BECEBD50D408}"/>
          </ac:graphicFrameMkLst>
        </pc:graphicFrameChg>
        <pc:graphicFrameChg chg="add mod">
          <ac:chgData name="Boodt, Sarah" userId="40596c67-a286-443b-b115-305058a32667" providerId="ADAL" clId="{7C37B0BE-31E5-4CB3-9923-015506788738}" dt="2023-10-31T08:30:24.116" v="1274" actId="20577"/>
          <ac:graphicFrameMkLst>
            <pc:docMk/>
            <pc:sldMk cId="3138735164" sldId="266"/>
            <ac:graphicFrameMk id="19" creationId="{897DAF4C-AF4B-7A20-0642-7E4B82798CA5}"/>
          </ac:graphicFrameMkLst>
        </pc:graphicFrameChg>
      </pc:sldChg>
      <pc:sldChg chg="addSp modSp new mod setBg modNotesTx">
        <pc:chgData name="Boodt, Sarah" userId="40596c67-a286-443b-b115-305058a32667" providerId="ADAL" clId="{7C37B0BE-31E5-4CB3-9923-015506788738}" dt="2023-10-31T08:55:20.735" v="2098" actId="113"/>
        <pc:sldMkLst>
          <pc:docMk/>
          <pc:sldMk cId="2576691484" sldId="267"/>
        </pc:sldMkLst>
        <pc:spChg chg="mod">
          <ac:chgData name="Boodt, Sarah" userId="40596c67-a286-443b-b115-305058a32667" providerId="ADAL" clId="{7C37B0BE-31E5-4CB3-9923-015506788738}" dt="2023-10-31T08:55:20.735" v="2098" actId="113"/>
          <ac:spMkLst>
            <pc:docMk/>
            <pc:sldMk cId="2576691484" sldId="267"/>
            <ac:spMk id="2" creationId="{2FE2DF90-570E-FC45-919C-01E170CDB21F}"/>
          </ac:spMkLst>
        </pc:spChg>
        <pc:spChg chg="mod">
          <ac:chgData name="Boodt, Sarah" userId="40596c67-a286-443b-b115-305058a32667" providerId="ADAL" clId="{7C37B0BE-31E5-4CB3-9923-015506788738}" dt="2023-10-31T08:55:12.131" v="2096" actId="20577"/>
          <ac:spMkLst>
            <pc:docMk/>
            <pc:sldMk cId="2576691484" sldId="267"/>
            <ac:spMk id="3" creationId="{E13573D1-4EEA-4E51-1078-1B5C78901643}"/>
          </ac:spMkLst>
        </pc:spChg>
        <pc:spChg chg="add">
          <ac:chgData name="Boodt, Sarah" userId="40596c67-a286-443b-b115-305058a32667" providerId="ADAL" clId="{7C37B0BE-31E5-4CB3-9923-015506788738}" dt="2023-10-31T08:44:42.967" v="1809" actId="26606"/>
          <ac:spMkLst>
            <pc:docMk/>
            <pc:sldMk cId="2576691484" sldId="267"/>
            <ac:spMk id="10" creationId="{245A9F99-D9B1-4094-A2E2-B90AC1DB7B9C}"/>
          </ac:spMkLst>
        </pc:spChg>
        <pc:spChg chg="add">
          <ac:chgData name="Boodt, Sarah" userId="40596c67-a286-443b-b115-305058a32667" providerId="ADAL" clId="{7C37B0BE-31E5-4CB3-9923-015506788738}" dt="2023-10-31T08:44:42.967" v="1809" actId="26606"/>
          <ac:spMkLst>
            <pc:docMk/>
            <pc:sldMk cId="2576691484" sldId="267"/>
            <ac:spMk id="12" creationId="{B7FAF607-473A-4A43-A23D-BBFF5C4117BB}"/>
          </ac:spMkLst>
        </pc:spChg>
        <pc:grpChg chg="add">
          <ac:chgData name="Boodt, Sarah" userId="40596c67-a286-443b-b115-305058a32667" providerId="ADAL" clId="{7C37B0BE-31E5-4CB3-9923-015506788738}" dt="2023-10-31T08:44:42.967" v="1809" actId="26606"/>
          <ac:grpSpMkLst>
            <pc:docMk/>
            <pc:sldMk cId="2576691484" sldId="267"/>
            <ac:grpSpMk id="14" creationId="{C5F6476F-D303-44D3-B30F-1BA348F0F64A}"/>
          </ac:grpSpMkLst>
        </pc:grpChg>
        <pc:picChg chg="add">
          <ac:chgData name="Boodt, Sarah" userId="40596c67-a286-443b-b115-305058a32667" providerId="ADAL" clId="{7C37B0BE-31E5-4CB3-9923-015506788738}" dt="2023-10-31T08:44:42.967" v="1809" actId="26606"/>
          <ac:picMkLst>
            <pc:docMk/>
            <pc:sldMk cId="2576691484" sldId="267"/>
            <ac:picMk id="7" creationId="{49A4ECDC-9DFF-0BB9-AC45-B1D2222E911C}"/>
          </ac:picMkLst>
        </pc:picChg>
      </pc:sldChg>
      <pc:sldChg chg="addSp modSp new mod ord setBg modNotesTx">
        <pc:chgData name="Boodt, Sarah" userId="40596c67-a286-443b-b115-305058a32667" providerId="ADAL" clId="{7C37B0BE-31E5-4CB3-9923-015506788738}" dt="2023-10-31T08:57:30.066" v="2167" actId="6549"/>
        <pc:sldMkLst>
          <pc:docMk/>
          <pc:sldMk cId="3760892515" sldId="268"/>
        </pc:sldMkLst>
        <pc:spChg chg="mod">
          <ac:chgData name="Boodt, Sarah" userId="40596c67-a286-443b-b115-305058a32667" providerId="ADAL" clId="{7C37B0BE-31E5-4CB3-9923-015506788738}" dt="2023-10-31T08:56:19.136" v="2148" actId="26606"/>
          <ac:spMkLst>
            <pc:docMk/>
            <pc:sldMk cId="3760892515" sldId="268"/>
            <ac:spMk id="2" creationId="{86C7C016-9A51-49E1-BB80-CB8C59F60ED6}"/>
          </ac:spMkLst>
        </pc:spChg>
        <pc:spChg chg="mod">
          <ac:chgData name="Boodt, Sarah" userId="40596c67-a286-443b-b115-305058a32667" providerId="ADAL" clId="{7C37B0BE-31E5-4CB3-9923-015506788738}" dt="2023-10-31T08:57:24.488" v="2165" actId="27636"/>
          <ac:spMkLst>
            <pc:docMk/>
            <pc:sldMk cId="3760892515" sldId="268"/>
            <ac:spMk id="3" creationId="{52DF2DF3-4FCA-1DCA-9352-E0F5AC035A0D}"/>
          </ac:spMkLst>
        </pc:spChg>
        <pc:spChg chg="add mod">
          <ac:chgData name="Boodt, Sarah" userId="40596c67-a286-443b-b115-305058a32667" providerId="ADAL" clId="{7C37B0BE-31E5-4CB3-9923-015506788738}" dt="2023-10-31T08:57:14.381" v="2160" actId="1076"/>
          <ac:spMkLst>
            <pc:docMk/>
            <pc:sldMk cId="3760892515" sldId="268"/>
            <ac:spMk id="4" creationId="{6239A73C-0829-EDA1-F612-7141E5F6F397}"/>
          </ac:spMkLst>
        </pc:spChg>
        <pc:spChg chg="add">
          <ac:chgData name="Boodt, Sarah" userId="40596c67-a286-443b-b115-305058a32667" providerId="ADAL" clId="{7C37B0BE-31E5-4CB3-9923-015506788738}" dt="2023-10-31T08:56:19.136" v="2148" actId="26606"/>
          <ac:spMkLst>
            <pc:docMk/>
            <pc:sldMk cId="3760892515" sldId="268"/>
            <ac:spMk id="10" creationId="{0C541B88-1AE9-40C3-AFD5-967787C1979F}"/>
          </ac:spMkLst>
        </pc:spChg>
        <pc:spChg chg="add">
          <ac:chgData name="Boodt, Sarah" userId="40596c67-a286-443b-b115-305058a32667" providerId="ADAL" clId="{7C37B0BE-31E5-4CB3-9923-015506788738}" dt="2023-10-31T08:56:19.136" v="2148" actId="26606"/>
          <ac:spMkLst>
            <pc:docMk/>
            <pc:sldMk cId="3760892515" sldId="268"/>
            <ac:spMk id="12" creationId="{E5F17139-31EE-46AC-B04F-DBBD852DD6CB}"/>
          </ac:spMkLst>
        </pc:spChg>
        <pc:spChg chg="add">
          <ac:chgData name="Boodt, Sarah" userId="40596c67-a286-443b-b115-305058a32667" providerId="ADAL" clId="{7C37B0BE-31E5-4CB3-9923-015506788738}" dt="2023-10-31T08:56:19.136" v="2148" actId="26606"/>
          <ac:spMkLst>
            <pc:docMk/>
            <pc:sldMk cId="3760892515" sldId="268"/>
            <ac:spMk id="18" creationId="{89D16701-DA76-4F72-BB63-E2C3FFBDFE0F}"/>
          </ac:spMkLst>
        </pc:spChg>
        <pc:spChg chg="add">
          <ac:chgData name="Boodt, Sarah" userId="40596c67-a286-443b-b115-305058a32667" providerId="ADAL" clId="{7C37B0BE-31E5-4CB3-9923-015506788738}" dt="2023-10-31T08:56:19.136" v="2148" actId="26606"/>
          <ac:spMkLst>
            <pc:docMk/>
            <pc:sldMk cId="3760892515" sldId="268"/>
            <ac:spMk id="20" creationId="{1CC28BE1-9DC6-43FE-9582-39F091098D77}"/>
          </ac:spMkLst>
        </pc:spChg>
        <pc:grpChg chg="add">
          <ac:chgData name="Boodt, Sarah" userId="40596c67-a286-443b-b115-305058a32667" providerId="ADAL" clId="{7C37B0BE-31E5-4CB3-9923-015506788738}" dt="2023-10-31T08:56:19.136" v="2148" actId="26606"/>
          <ac:grpSpMkLst>
            <pc:docMk/>
            <pc:sldMk cId="3760892515" sldId="268"/>
            <ac:grpSpMk id="14" creationId="{7CF625D3-71A3-4F30-A096-8EF334E959D0}"/>
          </ac:grpSpMkLst>
        </pc:grpChg>
        <pc:grpChg chg="add">
          <ac:chgData name="Boodt, Sarah" userId="40596c67-a286-443b-b115-305058a32667" providerId="ADAL" clId="{7C37B0BE-31E5-4CB3-9923-015506788738}" dt="2023-10-31T08:56:19.136" v="2148" actId="26606"/>
          <ac:grpSpMkLst>
            <pc:docMk/>
            <pc:sldMk cId="3760892515" sldId="268"/>
            <ac:grpSpMk id="22" creationId="{AF9AF3F3-CE0C-4125-BDD7-346487FA0B40}"/>
          </ac:grpSpMkLst>
        </pc:grpChg>
      </pc:sldChg>
      <pc:sldChg chg="addSp delSp modSp new mod setBg addAnim delAnim modNotesTx">
        <pc:chgData name="Boodt, Sarah" userId="40596c67-a286-443b-b115-305058a32667" providerId="ADAL" clId="{7C37B0BE-31E5-4CB3-9923-015506788738}" dt="2023-10-31T08:52:51.373" v="1977" actId="20577"/>
        <pc:sldMkLst>
          <pc:docMk/>
          <pc:sldMk cId="2910364545" sldId="269"/>
        </pc:sldMkLst>
        <pc:spChg chg="mod">
          <ac:chgData name="Boodt, Sarah" userId="40596c67-a286-443b-b115-305058a32667" providerId="ADAL" clId="{7C37B0BE-31E5-4CB3-9923-015506788738}" dt="2023-10-31T08:52:30.509" v="1873" actId="26606"/>
          <ac:spMkLst>
            <pc:docMk/>
            <pc:sldMk cId="2910364545" sldId="269"/>
            <ac:spMk id="2" creationId="{22160624-63CE-92F6-59CC-8029BBFB431D}"/>
          </ac:spMkLst>
        </pc:spChg>
        <pc:spChg chg="del mod">
          <ac:chgData name="Boodt, Sarah" userId="40596c67-a286-443b-b115-305058a32667" providerId="ADAL" clId="{7C37B0BE-31E5-4CB3-9923-015506788738}" dt="2023-10-31T08:51:23.092" v="1861"/>
          <ac:spMkLst>
            <pc:docMk/>
            <pc:sldMk cId="2910364545" sldId="269"/>
            <ac:spMk id="3" creationId="{A0ED13D2-0D22-9190-1B72-EB0ED7B67034}"/>
          </ac:spMkLst>
        </pc:spChg>
        <pc:spChg chg="add mod">
          <ac:chgData name="Boodt, Sarah" userId="40596c67-a286-443b-b115-305058a32667" providerId="ADAL" clId="{7C37B0BE-31E5-4CB3-9923-015506788738}" dt="2023-10-31T08:52:30.509" v="1873" actId="26606"/>
          <ac:spMkLst>
            <pc:docMk/>
            <pc:sldMk cId="2910364545" sldId="269"/>
            <ac:spMk id="7" creationId="{75AF0C19-E00A-6F87-F9F5-76ADFF4F7D18}"/>
          </ac:spMkLst>
        </pc:spChg>
        <pc:spChg chg="add del">
          <ac:chgData name="Boodt, Sarah" userId="40596c67-a286-443b-b115-305058a32667" providerId="ADAL" clId="{7C37B0BE-31E5-4CB3-9923-015506788738}" dt="2023-10-31T08:52:24.160" v="1869" actId="26606"/>
          <ac:spMkLst>
            <pc:docMk/>
            <pc:sldMk cId="2910364545" sldId="269"/>
            <ac:spMk id="12" creationId="{F13C74B1-5B17-4795-BED0-7140497B445A}"/>
          </ac:spMkLst>
        </pc:spChg>
        <pc:spChg chg="add del">
          <ac:chgData name="Boodt, Sarah" userId="40596c67-a286-443b-b115-305058a32667" providerId="ADAL" clId="{7C37B0BE-31E5-4CB3-9923-015506788738}" dt="2023-10-31T08:52:24.160" v="1869" actId="26606"/>
          <ac:spMkLst>
            <pc:docMk/>
            <pc:sldMk cId="2910364545" sldId="269"/>
            <ac:spMk id="14" creationId="{D4974D33-8DC5-464E-8C6D-BE58F0669C17}"/>
          </ac:spMkLst>
        </pc:spChg>
        <pc:spChg chg="add del">
          <ac:chgData name="Boodt, Sarah" userId="40596c67-a286-443b-b115-305058a32667" providerId="ADAL" clId="{7C37B0BE-31E5-4CB3-9923-015506788738}" dt="2023-10-31T08:52:30.498" v="1872" actId="26606"/>
          <ac:spMkLst>
            <pc:docMk/>
            <pc:sldMk cId="2910364545" sldId="269"/>
            <ac:spMk id="16" creationId="{45D37F4E-DDB4-456B-97E0-9937730A039F}"/>
          </ac:spMkLst>
        </pc:spChg>
        <pc:spChg chg="add del">
          <ac:chgData name="Boodt, Sarah" userId="40596c67-a286-443b-b115-305058a32667" providerId="ADAL" clId="{7C37B0BE-31E5-4CB3-9923-015506788738}" dt="2023-10-31T08:52:30.498" v="1872" actId="26606"/>
          <ac:spMkLst>
            <pc:docMk/>
            <pc:sldMk cId="2910364545" sldId="269"/>
            <ac:spMk id="17" creationId="{B2DD41CD-8F47-4F56-AD12-4E2FF7696987}"/>
          </ac:spMkLst>
        </pc:spChg>
        <pc:spChg chg="add">
          <ac:chgData name="Boodt, Sarah" userId="40596c67-a286-443b-b115-305058a32667" providerId="ADAL" clId="{7C37B0BE-31E5-4CB3-9923-015506788738}" dt="2023-10-31T08:52:30.509" v="1873" actId="26606"/>
          <ac:spMkLst>
            <pc:docMk/>
            <pc:sldMk cId="2910364545" sldId="269"/>
            <ac:spMk id="18" creationId="{3873B707-463F-40B0-8227-E8CC6C67EB25}"/>
          </ac:spMkLst>
        </pc:spChg>
        <pc:spChg chg="add">
          <ac:chgData name="Boodt, Sarah" userId="40596c67-a286-443b-b115-305058a32667" providerId="ADAL" clId="{7C37B0BE-31E5-4CB3-9923-015506788738}" dt="2023-10-31T08:52:30.509" v="1873" actId="26606"/>
          <ac:spMkLst>
            <pc:docMk/>
            <pc:sldMk cId="2910364545" sldId="269"/>
            <ac:spMk id="19" creationId="{201CC55D-ED54-4C5C-95E6-10947BD1103B}"/>
          </ac:spMkLst>
        </pc:spChg>
        <pc:spChg chg="add">
          <ac:chgData name="Boodt, Sarah" userId="40596c67-a286-443b-b115-305058a32667" providerId="ADAL" clId="{7C37B0BE-31E5-4CB3-9923-015506788738}" dt="2023-10-31T08:52:30.509" v="1873" actId="26606"/>
          <ac:spMkLst>
            <pc:docMk/>
            <pc:sldMk cId="2910364545" sldId="269"/>
            <ac:spMk id="20" creationId="{C13237C8-E62C-4F0D-A318-BD6FB6C2D138}"/>
          </ac:spMkLst>
        </pc:spChg>
        <pc:spChg chg="add">
          <ac:chgData name="Boodt, Sarah" userId="40596c67-a286-443b-b115-305058a32667" providerId="ADAL" clId="{7C37B0BE-31E5-4CB3-9923-015506788738}" dt="2023-10-31T08:52:30.509" v="1873" actId="26606"/>
          <ac:spMkLst>
            <pc:docMk/>
            <pc:sldMk cId="2910364545" sldId="269"/>
            <ac:spMk id="22" creationId="{19C9EAEA-39D0-4B0E-A0EB-51E7B26740B1}"/>
          </ac:spMkLst>
        </pc:spChg>
        <pc:grpChg chg="add">
          <ac:chgData name="Boodt, Sarah" userId="40596c67-a286-443b-b115-305058a32667" providerId="ADAL" clId="{7C37B0BE-31E5-4CB3-9923-015506788738}" dt="2023-10-31T08:52:30.509" v="1873" actId="26606"/>
          <ac:grpSpMkLst>
            <pc:docMk/>
            <pc:sldMk cId="2910364545" sldId="269"/>
            <ac:grpSpMk id="21" creationId="{1DE889C7-FAD6-4397-98E2-05D503484459}"/>
          </ac:grpSpMkLst>
        </pc:grpChg>
        <pc:picChg chg="add mod ord">
          <ac:chgData name="Boodt, Sarah" userId="40596c67-a286-443b-b115-305058a32667" providerId="ADAL" clId="{7C37B0BE-31E5-4CB3-9923-015506788738}" dt="2023-10-31T08:52:30.509" v="1873" actId="26606"/>
          <ac:picMkLst>
            <pc:docMk/>
            <pc:sldMk cId="2910364545" sldId="269"/>
            <ac:picMk id="5" creationId="{A4D6EFB6-1616-60C3-B6E6-315E6B0E5796}"/>
          </ac:picMkLst>
        </pc:picChg>
      </pc:sldChg>
      <pc:sldChg chg="addSp delSp modSp new mod modClrScheme chgLayout">
        <pc:chgData name="Boodt, Sarah" userId="40596c67-a286-443b-b115-305058a32667" providerId="ADAL" clId="{7C37B0BE-31E5-4CB3-9923-015506788738}" dt="2023-10-31T09:44:47.931" v="2910" actId="27636"/>
        <pc:sldMkLst>
          <pc:docMk/>
          <pc:sldMk cId="537391094" sldId="270"/>
        </pc:sldMkLst>
        <pc:spChg chg="del mod ord">
          <ac:chgData name="Boodt, Sarah" userId="40596c67-a286-443b-b115-305058a32667" providerId="ADAL" clId="{7C37B0BE-31E5-4CB3-9923-015506788738}" dt="2023-10-31T09:43:43.884" v="2876" actId="700"/>
          <ac:spMkLst>
            <pc:docMk/>
            <pc:sldMk cId="537391094" sldId="270"/>
            <ac:spMk id="2" creationId="{99F86B39-A5AB-7DAF-53F7-49CBA7A28A83}"/>
          </ac:spMkLst>
        </pc:spChg>
        <pc:spChg chg="mod ord">
          <ac:chgData name="Boodt, Sarah" userId="40596c67-a286-443b-b115-305058a32667" providerId="ADAL" clId="{7C37B0BE-31E5-4CB3-9923-015506788738}" dt="2023-10-31T09:44:47.929" v="2909" actId="27636"/>
          <ac:spMkLst>
            <pc:docMk/>
            <pc:sldMk cId="537391094" sldId="270"/>
            <ac:spMk id="3" creationId="{56E3053A-A0C0-FF66-A4CF-FF6E55072E4E}"/>
          </ac:spMkLst>
        </pc:spChg>
        <pc:spChg chg="add mod ord">
          <ac:chgData name="Boodt, Sarah" userId="40596c67-a286-443b-b115-305058a32667" providerId="ADAL" clId="{7C37B0BE-31E5-4CB3-9923-015506788738}" dt="2023-10-31T09:44:05.303" v="2904" actId="20577"/>
          <ac:spMkLst>
            <pc:docMk/>
            <pc:sldMk cId="537391094" sldId="270"/>
            <ac:spMk id="4" creationId="{5B055B54-C740-BCFC-8BC3-6DACD27D5689}"/>
          </ac:spMkLst>
        </pc:spChg>
        <pc:spChg chg="add mod ord">
          <ac:chgData name="Boodt, Sarah" userId="40596c67-a286-443b-b115-305058a32667" providerId="ADAL" clId="{7C37B0BE-31E5-4CB3-9923-015506788738}" dt="2023-10-31T09:44:47.931" v="2910" actId="27636"/>
          <ac:spMkLst>
            <pc:docMk/>
            <pc:sldMk cId="537391094" sldId="270"/>
            <ac:spMk id="5" creationId="{76998A1B-179E-AA1D-83BB-A08FC164AE8D}"/>
          </ac:spMkLst>
        </pc:spChg>
      </pc:sldChg>
      <pc:sldChg chg="new del ord">
        <pc:chgData name="Boodt, Sarah" userId="40596c67-a286-443b-b115-305058a32667" providerId="ADAL" clId="{7C37B0BE-31E5-4CB3-9923-015506788738}" dt="2023-10-31T09:00:11.016" v="2273" actId="2696"/>
        <pc:sldMkLst>
          <pc:docMk/>
          <pc:sldMk cId="3758484869" sldId="270"/>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627D18-BABB-4015-8369-5845559B56A5}"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54637BB7-8CEF-4804-91BD-E47D3309E436}">
      <dgm:prSet/>
      <dgm:spPr/>
      <dgm:t>
        <a:bodyPr/>
        <a:lstStyle/>
        <a:p>
          <a:pPr>
            <a:lnSpc>
              <a:spcPct val="100000"/>
            </a:lnSpc>
          </a:pPr>
          <a:r>
            <a:rPr lang="en-GB" dirty="0"/>
            <a:t>classroom management </a:t>
          </a:r>
          <a:endParaRPr lang="en-US" dirty="0"/>
        </a:p>
      </dgm:t>
    </dgm:pt>
    <dgm:pt modelId="{9B5668E6-62D4-455F-ACF5-1FB066CAE34C}" type="parTrans" cxnId="{A44D16E1-3AD4-4340-980A-6CC0DB9A7110}">
      <dgm:prSet/>
      <dgm:spPr/>
      <dgm:t>
        <a:bodyPr/>
        <a:lstStyle/>
        <a:p>
          <a:endParaRPr lang="en-US"/>
        </a:p>
      </dgm:t>
    </dgm:pt>
    <dgm:pt modelId="{30B1E4DD-8940-4262-B3A6-3594FB6B00F4}" type="sibTrans" cxnId="{A44D16E1-3AD4-4340-980A-6CC0DB9A7110}">
      <dgm:prSet/>
      <dgm:spPr/>
      <dgm:t>
        <a:bodyPr/>
        <a:lstStyle/>
        <a:p>
          <a:pPr>
            <a:lnSpc>
              <a:spcPct val="100000"/>
            </a:lnSpc>
          </a:pPr>
          <a:endParaRPr lang="en-US"/>
        </a:p>
      </dgm:t>
    </dgm:pt>
    <dgm:pt modelId="{0014DE94-54E6-4418-9524-91DDAD0C673A}">
      <dgm:prSet/>
      <dgm:spPr/>
      <dgm:t>
        <a:bodyPr/>
        <a:lstStyle/>
        <a:p>
          <a:pPr>
            <a:lnSpc>
              <a:spcPct val="100000"/>
            </a:lnSpc>
          </a:pPr>
          <a:r>
            <a:rPr lang="en-GB" dirty="0"/>
            <a:t>organize learning activities </a:t>
          </a:r>
          <a:endParaRPr lang="en-US" dirty="0"/>
        </a:p>
      </dgm:t>
    </dgm:pt>
    <dgm:pt modelId="{691858C9-44D7-46AE-B7A0-B377E578AD69}" type="parTrans" cxnId="{C82560B2-3F3F-4A3A-ADD0-14F9511B3693}">
      <dgm:prSet/>
      <dgm:spPr/>
      <dgm:t>
        <a:bodyPr/>
        <a:lstStyle/>
        <a:p>
          <a:endParaRPr lang="en-US"/>
        </a:p>
      </dgm:t>
    </dgm:pt>
    <dgm:pt modelId="{7470DACB-72DD-4880-92BF-78F05CE25412}" type="sibTrans" cxnId="{C82560B2-3F3F-4A3A-ADD0-14F9511B3693}">
      <dgm:prSet/>
      <dgm:spPr/>
      <dgm:t>
        <a:bodyPr/>
        <a:lstStyle/>
        <a:p>
          <a:pPr>
            <a:lnSpc>
              <a:spcPct val="100000"/>
            </a:lnSpc>
          </a:pPr>
          <a:endParaRPr lang="en-US"/>
        </a:p>
      </dgm:t>
    </dgm:pt>
    <dgm:pt modelId="{D6ABC66C-EA98-4127-A60A-05597F82EF3B}">
      <dgm:prSet/>
      <dgm:spPr/>
      <dgm:t>
        <a:bodyPr/>
        <a:lstStyle/>
        <a:p>
          <a:pPr>
            <a:lnSpc>
              <a:spcPct val="100000"/>
            </a:lnSpc>
          </a:pPr>
          <a:r>
            <a:rPr lang="en-GB" dirty="0"/>
            <a:t>timing and grouping students </a:t>
          </a:r>
          <a:endParaRPr lang="en-US" dirty="0"/>
        </a:p>
      </dgm:t>
    </dgm:pt>
    <dgm:pt modelId="{3FCB6F91-1E0F-451A-A923-B154FB640AD7}" type="parTrans" cxnId="{E1F1096C-647B-44D7-9A7B-FC92AFF5A370}">
      <dgm:prSet/>
      <dgm:spPr/>
      <dgm:t>
        <a:bodyPr/>
        <a:lstStyle/>
        <a:p>
          <a:endParaRPr lang="en-US"/>
        </a:p>
      </dgm:t>
    </dgm:pt>
    <dgm:pt modelId="{1CCD8F65-9375-4A0C-8541-B7A3CBB1A3CB}" type="sibTrans" cxnId="{E1F1096C-647B-44D7-9A7B-FC92AFF5A370}">
      <dgm:prSet/>
      <dgm:spPr/>
      <dgm:t>
        <a:bodyPr/>
        <a:lstStyle/>
        <a:p>
          <a:pPr>
            <a:lnSpc>
              <a:spcPct val="100000"/>
            </a:lnSpc>
          </a:pPr>
          <a:endParaRPr lang="en-US"/>
        </a:p>
      </dgm:t>
    </dgm:pt>
    <dgm:pt modelId="{BE15602F-8AF5-4F3A-AF30-C1DCFB7E3EE3}">
      <dgm:prSet/>
      <dgm:spPr/>
      <dgm:t>
        <a:bodyPr/>
        <a:lstStyle/>
        <a:p>
          <a:pPr>
            <a:lnSpc>
              <a:spcPct val="100000"/>
            </a:lnSpc>
          </a:pPr>
          <a:r>
            <a:rPr lang="en-US" dirty="0"/>
            <a:t>assessment for/of/as learning</a:t>
          </a:r>
        </a:p>
      </dgm:t>
    </dgm:pt>
    <dgm:pt modelId="{50E0AD41-A0C6-4E12-A635-B4F96CBEFA07}" type="parTrans" cxnId="{D7E06A2B-A846-40FF-996F-354728B6F8C1}">
      <dgm:prSet/>
      <dgm:spPr/>
      <dgm:t>
        <a:bodyPr/>
        <a:lstStyle/>
        <a:p>
          <a:endParaRPr lang="en-US"/>
        </a:p>
      </dgm:t>
    </dgm:pt>
    <dgm:pt modelId="{5DC0FB38-E15A-4AD4-A0A0-E0F1A81A554D}" type="sibTrans" cxnId="{D7E06A2B-A846-40FF-996F-354728B6F8C1}">
      <dgm:prSet/>
      <dgm:spPr/>
      <dgm:t>
        <a:bodyPr/>
        <a:lstStyle/>
        <a:p>
          <a:pPr>
            <a:lnSpc>
              <a:spcPct val="100000"/>
            </a:lnSpc>
          </a:pPr>
          <a:endParaRPr lang="en-US"/>
        </a:p>
      </dgm:t>
    </dgm:pt>
    <dgm:pt modelId="{49DC6CD9-2A70-46B6-B889-B83BAE353186}">
      <dgm:prSet/>
      <dgm:spPr/>
      <dgm:t>
        <a:bodyPr/>
        <a:lstStyle/>
        <a:p>
          <a:pPr>
            <a:lnSpc>
              <a:spcPct val="100000"/>
            </a:lnSpc>
          </a:pPr>
          <a:r>
            <a:rPr lang="en-US" dirty="0"/>
            <a:t>feedback and feed forward</a:t>
          </a:r>
        </a:p>
      </dgm:t>
    </dgm:pt>
    <dgm:pt modelId="{AB954EA2-169B-458A-951D-19393FBC849E}" type="parTrans" cxnId="{ADC994C2-E5AA-4C8C-9171-AF7CD2FB3053}">
      <dgm:prSet/>
      <dgm:spPr/>
      <dgm:t>
        <a:bodyPr/>
        <a:lstStyle/>
        <a:p>
          <a:endParaRPr lang="en-US"/>
        </a:p>
      </dgm:t>
    </dgm:pt>
    <dgm:pt modelId="{B8200B5C-6793-4DEE-B4F9-DC8F43508E88}" type="sibTrans" cxnId="{ADC994C2-E5AA-4C8C-9171-AF7CD2FB3053}">
      <dgm:prSet/>
      <dgm:spPr/>
      <dgm:t>
        <a:bodyPr/>
        <a:lstStyle/>
        <a:p>
          <a:pPr>
            <a:lnSpc>
              <a:spcPct val="100000"/>
            </a:lnSpc>
          </a:pPr>
          <a:endParaRPr lang="en-US"/>
        </a:p>
      </dgm:t>
    </dgm:pt>
    <dgm:pt modelId="{B38800B4-E466-41ED-94BA-253DC4D0434B}">
      <dgm:prSet/>
      <dgm:spPr/>
      <dgm:t>
        <a:bodyPr/>
        <a:lstStyle/>
        <a:p>
          <a:pPr>
            <a:lnSpc>
              <a:spcPct val="100000"/>
            </a:lnSpc>
          </a:pPr>
          <a:r>
            <a:rPr lang="en-US" dirty="0"/>
            <a:t>questioning strategies</a:t>
          </a:r>
        </a:p>
      </dgm:t>
    </dgm:pt>
    <dgm:pt modelId="{F9F8327A-C47C-4098-BC26-6B020B181A54}" type="parTrans" cxnId="{839BFB17-6A41-4CFC-859B-3CF60D26C302}">
      <dgm:prSet/>
      <dgm:spPr/>
      <dgm:t>
        <a:bodyPr/>
        <a:lstStyle/>
        <a:p>
          <a:endParaRPr lang="en-US"/>
        </a:p>
      </dgm:t>
    </dgm:pt>
    <dgm:pt modelId="{FA40DB47-BBAA-48E4-A745-946F5A239162}" type="sibTrans" cxnId="{839BFB17-6A41-4CFC-859B-3CF60D26C302}">
      <dgm:prSet/>
      <dgm:spPr/>
      <dgm:t>
        <a:bodyPr/>
        <a:lstStyle/>
        <a:p>
          <a:pPr>
            <a:lnSpc>
              <a:spcPct val="100000"/>
            </a:lnSpc>
          </a:pPr>
          <a:endParaRPr lang="en-US"/>
        </a:p>
      </dgm:t>
    </dgm:pt>
    <dgm:pt modelId="{619328FA-114C-48A9-B52A-AEBEF76A160F}">
      <dgm:prSet/>
      <dgm:spPr/>
      <dgm:t>
        <a:bodyPr/>
        <a:lstStyle/>
        <a:p>
          <a:pPr>
            <a:lnSpc>
              <a:spcPct val="100000"/>
            </a:lnSpc>
          </a:pPr>
          <a:r>
            <a:rPr lang="en-GB" dirty="0"/>
            <a:t>planning</a:t>
          </a:r>
          <a:endParaRPr lang="en-US" dirty="0"/>
        </a:p>
      </dgm:t>
    </dgm:pt>
    <dgm:pt modelId="{34497A87-A0B6-48E5-B0E8-5B3E62EAD249}" type="parTrans" cxnId="{AD03085F-87DF-462C-BFCB-CFBBEBEAC734}">
      <dgm:prSet/>
      <dgm:spPr/>
      <dgm:t>
        <a:bodyPr/>
        <a:lstStyle/>
        <a:p>
          <a:endParaRPr lang="en-US"/>
        </a:p>
      </dgm:t>
    </dgm:pt>
    <dgm:pt modelId="{C17116B1-EBF7-441C-AA5B-7A5BE74D40B4}" type="sibTrans" cxnId="{AD03085F-87DF-462C-BFCB-CFBBEBEAC734}">
      <dgm:prSet/>
      <dgm:spPr/>
      <dgm:t>
        <a:bodyPr/>
        <a:lstStyle/>
        <a:p>
          <a:pPr>
            <a:lnSpc>
              <a:spcPct val="100000"/>
            </a:lnSpc>
          </a:pPr>
          <a:endParaRPr lang="en-US"/>
        </a:p>
      </dgm:t>
    </dgm:pt>
    <dgm:pt modelId="{77D3FE7E-69CE-4911-86BB-1D62A17E2C02}" type="pres">
      <dgm:prSet presAssocID="{E5627D18-BABB-4015-8369-5845559B56A5}" presName="root" presStyleCnt="0">
        <dgm:presLayoutVars>
          <dgm:dir/>
          <dgm:resizeHandles val="exact"/>
        </dgm:presLayoutVars>
      </dgm:prSet>
      <dgm:spPr/>
    </dgm:pt>
    <dgm:pt modelId="{A16E5FEB-7107-4D53-AA9F-472304E05802}" type="pres">
      <dgm:prSet presAssocID="{E5627D18-BABB-4015-8369-5845559B56A5}" presName="container" presStyleCnt="0">
        <dgm:presLayoutVars>
          <dgm:dir/>
          <dgm:resizeHandles val="exact"/>
        </dgm:presLayoutVars>
      </dgm:prSet>
      <dgm:spPr/>
    </dgm:pt>
    <dgm:pt modelId="{6BE86EA6-CB6A-4301-9C4D-2B70BC052BEA}" type="pres">
      <dgm:prSet presAssocID="{54637BB7-8CEF-4804-91BD-E47D3309E436}" presName="compNode" presStyleCnt="0"/>
      <dgm:spPr/>
    </dgm:pt>
    <dgm:pt modelId="{53322EC8-AA65-4DFB-BCDE-61C866849A05}" type="pres">
      <dgm:prSet presAssocID="{54637BB7-8CEF-4804-91BD-E47D3309E436}" presName="iconBgRect" presStyleLbl="bgShp" presStyleIdx="0" presStyleCnt="7"/>
      <dgm:spPr/>
    </dgm:pt>
    <dgm:pt modelId="{6F4B81FD-3D50-4B1E-8265-9379E980CDAA}" type="pres">
      <dgm:prSet presAssocID="{54637BB7-8CEF-4804-91BD-E47D3309E436}"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assroom"/>
        </a:ext>
      </dgm:extLst>
    </dgm:pt>
    <dgm:pt modelId="{970A514A-1AB7-4A2C-96FD-C58F77589E86}" type="pres">
      <dgm:prSet presAssocID="{54637BB7-8CEF-4804-91BD-E47D3309E436}" presName="spaceRect" presStyleCnt="0"/>
      <dgm:spPr/>
    </dgm:pt>
    <dgm:pt modelId="{15D6BED2-8277-4564-987E-DA1A6F93BC8E}" type="pres">
      <dgm:prSet presAssocID="{54637BB7-8CEF-4804-91BD-E47D3309E436}" presName="textRect" presStyleLbl="revTx" presStyleIdx="0" presStyleCnt="7">
        <dgm:presLayoutVars>
          <dgm:chMax val="1"/>
          <dgm:chPref val="1"/>
        </dgm:presLayoutVars>
      </dgm:prSet>
      <dgm:spPr/>
    </dgm:pt>
    <dgm:pt modelId="{309E170B-CBD7-4F1B-B54B-9696B4D9C14E}" type="pres">
      <dgm:prSet presAssocID="{30B1E4DD-8940-4262-B3A6-3594FB6B00F4}" presName="sibTrans" presStyleLbl="sibTrans2D1" presStyleIdx="0" presStyleCnt="0"/>
      <dgm:spPr/>
    </dgm:pt>
    <dgm:pt modelId="{2AE771FD-EF69-4E22-930B-DDCAB679C020}" type="pres">
      <dgm:prSet presAssocID="{0014DE94-54E6-4418-9524-91DDAD0C673A}" presName="compNode" presStyleCnt="0"/>
      <dgm:spPr/>
    </dgm:pt>
    <dgm:pt modelId="{B469F0BC-5B88-41DC-8428-E87C6854ACEB}" type="pres">
      <dgm:prSet presAssocID="{0014DE94-54E6-4418-9524-91DDAD0C673A}" presName="iconBgRect" presStyleLbl="bgShp" presStyleIdx="1" presStyleCnt="7"/>
      <dgm:spPr/>
    </dgm:pt>
    <dgm:pt modelId="{B2C42AB3-CCBC-4F17-85CD-BC778AE8CCAC}" type="pres">
      <dgm:prSet presAssocID="{0014DE94-54E6-4418-9524-91DDAD0C673A}"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Folder"/>
        </a:ext>
      </dgm:extLst>
    </dgm:pt>
    <dgm:pt modelId="{8594E871-7D92-4351-9FAD-13DDD6462012}" type="pres">
      <dgm:prSet presAssocID="{0014DE94-54E6-4418-9524-91DDAD0C673A}" presName="spaceRect" presStyleCnt="0"/>
      <dgm:spPr/>
    </dgm:pt>
    <dgm:pt modelId="{DAE4F70A-B454-4C89-9F12-092F9C9D70B3}" type="pres">
      <dgm:prSet presAssocID="{0014DE94-54E6-4418-9524-91DDAD0C673A}" presName="textRect" presStyleLbl="revTx" presStyleIdx="1" presStyleCnt="7">
        <dgm:presLayoutVars>
          <dgm:chMax val="1"/>
          <dgm:chPref val="1"/>
        </dgm:presLayoutVars>
      </dgm:prSet>
      <dgm:spPr/>
    </dgm:pt>
    <dgm:pt modelId="{3922C748-2523-4DB6-B364-E75C661E09AC}" type="pres">
      <dgm:prSet presAssocID="{7470DACB-72DD-4880-92BF-78F05CE25412}" presName="sibTrans" presStyleLbl="sibTrans2D1" presStyleIdx="0" presStyleCnt="0"/>
      <dgm:spPr/>
    </dgm:pt>
    <dgm:pt modelId="{43CF8673-D44A-4A7F-B40A-642835190CC8}" type="pres">
      <dgm:prSet presAssocID="{D6ABC66C-EA98-4127-A60A-05597F82EF3B}" presName="compNode" presStyleCnt="0"/>
      <dgm:spPr/>
    </dgm:pt>
    <dgm:pt modelId="{812D75FA-D8FC-480F-9BEC-841E98AC4C4E}" type="pres">
      <dgm:prSet presAssocID="{D6ABC66C-EA98-4127-A60A-05597F82EF3B}" presName="iconBgRect" presStyleLbl="bgShp" presStyleIdx="2" presStyleCnt="7"/>
      <dgm:spPr/>
    </dgm:pt>
    <dgm:pt modelId="{E3141A02-5487-4684-B7A0-62C5223FE871}" type="pres">
      <dgm:prSet presAssocID="{D6ABC66C-EA98-4127-A60A-05597F82EF3B}"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arget"/>
        </a:ext>
      </dgm:extLst>
    </dgm:pt>
    <dgm:pt modelId="{096A455A-EA1B-4C60-9422-FACB3D768FD0}" type="pres">
      <dgm:prSet presAssocID="{D6ABC66C-EA98-4127-A60A-05597F82EF3B}" presName="spaceRect" presStyleCnt="0"/>
      <dgm:spPr/>
    </dgm:pt>
    <dgm:pt modelId="{647C304F-2190-4F47-B2C5-0D1C4923514B}" type="pres">
      <dgm:prSet presAssocID="{D6ABC66C-EA98-4127-A60A-05597F82EF3B}" presName="textRect" presStyleLbl="revTx" presStyleIdx="2" presStyleCnt="7">
        <dgm:presLayoutVars>
          <dgm:chMax val="1"/>
          <dgm:chPref val="1"/>
        </dgm:presLayoutVars>
      </dgm:prSet>
      <dgm:spPr/>
    </dgm:pt>
    <dgm:pt modelId="{37605E2C-0819-4D27-8A7A-832C6FD0DD47}" type="pres">
      <dgm:prSet presAssocID="{1CCD8F65-9375-4A0C-8541-B7A3CBB1A3CB}" presName="sibTrans" presStyleLbl="sibTrans2D1" presStyleIdx="0" presStyleCnt="0"/>
      <dgm:spPr/>
    </dgm:pt>
    <dgm:pt modelId="{9C5F7CE9-C4AE-45C4-8DE6-16892489F6B8}" type="pres">
      <dgm:prSet presAssocID="{BE15602F-8AF5-4F3A-AF30-C1DCFB7E3EE3}" presName="compNode" presStyleCnt="0"/>
      <dgm:spPr/>
    </dgm:pt>
    <dgm:pt modelId="{8CADC33B-1032-45C2-A495-D19569DCA567}" type="pres">
      <dgm:prSet presAssocID="{BE15602F-8AF5-4F3A-AF30-C1DCFB7E3EE3}" presName="iconBgRect" presStyleLbl="bgShp" presStyleIdx="3" presStyleCnt="7"/>
      <dgm:spPr/>
    </dgm:pt>
    <dgm:pt modelId="{FEF33123-AB75-4F3A-83B3-F7510F930A53}" type="pres">
      <dgm:prSet presAssocID="{BE15602F-8AF5-4F3A-AF30-C1DCFB7E3EE3}"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ierarchy"/>
        </a:ext>
      </dgm:extLst>
    </dgm:pt>
    <dgm:pt modelId="{796AF275-C06D-4D80-B65F-357D3A85F56D}" type="pres">
      <dgm:prSet presAssocID="{BE15602F-8AF5-4F3A-AF30-C1DCFB7E3EE3}" presName="spaceRect" presStyleCnt="0"/>
      <dgm:spPr/>
    </dgm:pt>
    <dgm:pt modelId="{B3DDBAD9-E793-424D-ACF5-C7D6F6366A3C}" type="pres">
      <dgm:prSet presAssocID="{BE15602F-8AF5-4F3A-AF30-C1DCFB7E3EE3}" presName="textRect" presStyleLbl="revTx" presStyleIdx="3" presStyleCnt="7">
        <dgm:presLayoutVars>
          <dgm:chMax val="1"/>
          <dgm:chPref val="1"/>
        </dgm:presLayoutVars>
      </dgm:prSet>
      <dgm:spPr/>
    </dgm:pt>
    <dgm:pt modelId="{BC75D922-87C0-4BE5-8FF7-734D2FEE009E}" type="pres">
      <dgm:prSet presAssocID="{5DC0FB38-E15A-4AD4-A0A0-E0F1A81A554D}" presName="sibTrans" presStyleLbl="sibTrans2D1" presStyleIdx="0" presStyleCnt="0"/>
      <dgm:spPr/>
    </dgm:pt>
    <dgm:pt modelId="{74BBE8F6-1425-47FF-9001-5A067590F561}" type="pres">
      <dgm:prSet presAssocID="{49DC6CD9-2A70-46B6-B889-B83BAE353186}" presName="compNode" presStyleCnt="0"/>
      <dgm:spPr/>
    </dgm:pt>
    <dgm:pt modelId="{29B8505A-8735-4E29-9F2B-126BEFF2422E}" type="pres">
      <dgm:prSet presAssocID="{49DC6CD9-2A70-46B6-B889-B83BAE353186}" presName="iconBgRect" presStyleLbl="bgShp" presStyleIdx="4" presStyleCnt="7"/>
      <dgm:spPr/>
    </dgm:pt>
    <dgm:pt modelId="{FE7F9ED5-B06E-4CB2-96D8-A7B825DC2B0F}" type="pres">
      <dgm:prSet presAssocID="{49DC6CD9-2A70-46B6-B889-B83BAE353186}"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Questions"/>
        </a:ext>
      </dgm:extLst>
    </dgm:pt>
    <dgm:pt modelId="{5F98B8C6-28C4-4495-A090-10E80068C5A1}" type="pres">
      <dgm:prSet presAssocID="{49DC6CD9-2A70-46B6-B889-B83BAE353186}" presName="spaceRect" presStyleCnt="0"/>
      <dgm:spPr/>
    </dgm:pt>
    <dgm:pt modelId="{A1DA9378-8B3B-4F40-A813-59FAF45F6F1C}" type="pres">
      <dgm:prSet presAssocID="{49DC6CD9-2A70-46B6-B889-B83BAE353186}" presName="textRect" presStyleLbl="revTx" presStyleIdx="4" presStyleCnt="7">
        <dgm:presLayoutVars>
          <dgm:chMax val="1"/>
          <dgm:chPref val="1"/>
        </dgm:presLayoutVars>
      </dgm:prSet>
      <dgm:spPr/>
    </dgm:pt>
    <dgm:pt modelId="{E721DC3E-77D2-4129-8D80-2C2A4F1EDD36}" type="pres">
      <dgm:prSet presAssocID="{B8200B5C-6793-4DEE-B4F9-DC8F43508E88}" presName="sibTrans" presStyleLbl="sibTrans2D1" presStyleIdx="0" presStyleCnt="0"/>
      <dgm:spPr/>
    </dgm:pt>
    <dgm:pt modelId="{FE607E99-1DF8-4A06-9361-CFDFBB26DDD1}" type="pres">
      <dgm:prSet presAssocID="{B38800B4-E466-41ED-94BA-253DC4D0434B}" presName="compNode" presStyleCnt="0"/>
      <dgm:spPr/>
    </dgm:pt>
    <dgm:pt modelId="{F594C342-7718-4A27-B4B0-EB7C942E9129}" type="pres">
      <dgm:prSet presAssocID="{B38800B4-E466-41ED-94BA-253DC4D0434B}" presName="iconBgRect" presStyleLbl="bgShp" presStyleIdx="5" presStyleCnt="7"/>
      <dgm:spPr/>
    </dgm:pt>
    <dgm:pt modelId="{4F7E2B38-E6D6-4CB4-8E7A-D79FCF2329FC}" type="pres">
      <dgm:prSet presAssocID="{B38800B4-E466-41ED-94BA-253DC4D0434B}"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Document"/>
        </a:ext>
      </dgm:extLst>
    </dgm:pt>
    <dgm:pt modelId="{535DF362-BCCC-495C-A833-66E0E9A5E980}" type="pres">
      <dgm:prSet presAssocID="{B38800B4-E466-41ED-94BA-253DC4D0434B}" presName="spaceRect" presStyleCnt="0"/>
      <dgm:spPr/>
    </dgm:pt>
    <dgm:pt modelId="{F9A32812-7647-493D-B800-EC206C9C975D}" type="pres">
      <dgm:prSet presAssocID="{B38800B4-E466-41ED-94BA-253DC4D0434B}" presName="textRect" presStyleLbl="revTx" presStyleIdx="5" presStyleCnt="7">
        <dgm:presLayoutVars>
          <dgm:chMax val="1"/>
          <dgm:chPref val="1"/>
        </dgm:presLayoutVars>
      </dgm:prSet>
      <dgm:spPr/>
    </dgm:pt>
    <dgm:pt modelId="{FD2BE263-21A2-48BE-BD81-3DCFDD2FA0C1}" type="pres">
      <dgm:prSet presAssocID="{FA40DB47-BBAA-48E4-A745-946F5A239162}" presName="sibTrans" presStyleLbl="sibTrans2D1" presStyleIdx="0" presStyleCnt="0"/>
      <dgm:spPr/>
    </dgm:pt>
    <dgm:pt modelId="{F1DE5625-2021-4798-B54D-F0C12EDE2F14}" type="pres">
      <dgm:prSet presAssocID="{619328FA-114C-48A9-B52A-AEBEF76A160F}" presName="compNode" presStyleCnt="0"/>
      <dgm:spPr/>
    </dgm:pt>
    <dgm:pt modelId="{24110E48-B1D2-455C-B189-5D02EC3A52D7}" type="pres">
      <dgm:prSet presAssocID="{619328FA-114C-48A9-B52A-AEBEF76A160F}" presName="iconBgRect" presStyleLbl="bgShp" presStyleIdx="6" presStyleCnt="7"/>
      <dgm:spPr/>
    </dgm:pt>
    <dgm:pt modelId="{D5C5FECA-D8A3-4A4B-843E-CCD128038944}" type="pres">
      <dgm:prSet presAssocID="{619328FA-114C-48A9-B52A-AEBEF76A160F}"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Check List"/>
        </a:ext>
      </dgm:extLst>
    </dgm:pt>
    <dgm:pt modelId="{6B1FF460-73C8-411B-BAB2-D2E7E942B03D}" type="pres">
      <dgm:prSet presAssocID="{619328FA-114C-48A9-B52A-AEBEF76A160F}" presName="spaceRect" presStyleCnt="0"/>
      <dgm:spPr/>
    </dgm:pt>
    <dgm:pt modelId="{CE457BBB-66A3-49D2-92DA-B77DC3CDE16D}" type="pres">
      <dgm:prSet presAssocID="{619328FA-114C-48A9-B52A-AEBEF76A160F}" presName="textRect" presStyleLbl="revTx" presStyleIdx="6" presStyleCnt="7">
        <dgm:presLayoutVars>
          <dgm:chMax val="1"/>
          <dgm:chPref val="1"/>
        </dgm:presLayoutVars>
      </dgm:prSet>
      <dgm:spPr/>
    </dgm:pt>
  </dgm:ptLst>
  <dgm:cxnLst>
    <dgm:cxn modelId="{1CA7DE04-F86C-4EFA-AD1C-A9E0C44C8670}" type="presOf" srcId="{7470DACB-72DD-4880-92BF-78F05CE25412}" destId="{3922C748-2523-4DB6-B364-E75C661E09AC}" srcOrd="0" destOrd="0" presId="urn:microsoft.com/office/officeart/2018/2/layout/IconCircleList"/>
    <dgm:cxn modelId="{839BFB17-6A41-4CFC-859B-3CF60D26C302}" srcId="{E5627D18-BABB-4015-8369-5845559B56A5}" destId="{B38800B4-E466-41ED-94BA-253DC4D0434B}" srcOrd="5" destOrd="0" parTransId="{F9F8327A-C47C-4098-BC26-6B020B181A54}" sibTransId="{FA40DB47-BBAA-48E4-A745-946F5A239162}"/>
    <dgm:cxn modelId="{6D8CD81B-C367-43DD-B681-D8F32C6C2F53}" type="presOf" srcId="{E5627D18-BABB-4015-8369-5845559B56A5}" destId="{77D3FE7E-69CE-4911-86BB-1D62A17E2C02}" srcOrd="0" destOrd="0" presId="urn:microsoft.com/office/officeart/2018/2/layout/IconCircleList"/>
    <dgm:cxn modelId="{DF6CE71F-54FF-4846-B329-09EE0DF96FDD}" type="presOf" srcId="{B8200B5C-6793-4DEE-B4F9-DC8F43508E88}" destId="{E721DC3E-77D2-4129-8D80-2C2A4F1EDD36}" srcOrd="0" destOrd="0" presId="urn:microsoft.com/office/officeart/2018/2/layout/IconCircleList"/>
    <dgm:cxn modelId="{D7E06A2B-A846-40FF-996F-354728B6F8C1}" srcId="{E5627D18-BABB-4015-8369-5845559B56A5}" destId="{BE15602F-8AF5-4F3A-AF30-C1DCFB7E3EE3}" srcOrd="3" destOrd="0" parTransId="{50E0AD41-A0C6-4E12-A635-B4F96CBEFA07}" sibTransId="{5DC0FB38-E15A-4AD4-A0A0-E0F1A81A554D}"/>
    <dgm:cxn modelId="{62648130-3D0D-4E06-9703-87EADC75D096}" type="presOf" srcId="{B38800B4-E466-41ED-94BA-253DC4D0434B}" destId="{F9A32812-7647-493D-B800-EC206C9C975D}" srcOrd="0" destOrd="0" presId="urn:microsoft.com/office/officeart/2018/2/layout/IconCircleList"/>
    <dgm:cxn modelId="{6545433C-BF13-46AD-AF15-0B51286DC7F3}" type="presOf" srcId="{5DC0FB38-E15A-4AD4-A0A0-E0F1A81A554D}" destId="{BC75D922-87C0-4BE5-8FF7-734D2FEE009E}" srcOrd="0" destOrd="0" presId="urn:microsoft.com/office/officeart/2018/2/layout/IconCircleList"/>
    <dgm:cxn modelId="{62C5FE5E-EE9B-4EDC-AB64-9F800E2C435E}" type="presOf" srcId="{0014DE94-54E6-4418-9524-91DDAD0C673A}" destId="{DAE4F70A-B454-4C89-9F12-092F9C9D70B3}" srcOrd="0" destOrd="0" presId="urn:microsoft.com/office/officeart/2018/2/layout/IconCircleList"/>
    <dgm:cxn modelId="{AD03085F-87DF-462C-BFCB-CFBBEBEAC734}" srcId="{E5627D18-BABB-4015-8369-5845559B56A5}" destId="{619328FA-114C-48A9-B52A-AEBEF76A160F}" srcOrd="6" destOrd="0" parTransId="{34497A87-A0B6-48E5-B0E8-5B3E62EAD249}" sibTransId="{C17116B1-EBF7-441C-AA5B-7A5BE74D40B4}"/>
    <dgm:cxn modelId="{59E87966-CCBA-45CE-B24B-3D9E4F2ED05B}" type="presOf" srcId="{619328FA-114C-48A9-B52A-AEBEF76A160F}" destId="{CE457BBB-66A3-49D2-92DA-B77DC3CDE16D}" srcOrd="0" destOrd="0" presId="urn:microsoft.com/office/officeart/2018/2/layout/IconCircleList"/>
    <dgm:cxn modelId="{E1F1096C-647B-44D7-9A7B-FC92AFF5A370}" srcId="{E5627D18-BABB-4015-8369-5845559B56A5}" destId="{D6ABC66C-EA98-4127-A60A-05597F82EF3B}" srcOrd="2" destOrd="0" parTransId="{3FCB6F91-1E0F-451A-A923-B154FB640AD7}" sibTransId="{1CCD8F65-9375-4A0C-8541-B7A3CBB1A3CB}"/>
    <dgm:cxn modelId="{34381778-6FC3-4848-849A-DDCF7130AAEE}" type="presOf" srcId="{D6ABC66C-EA98-4127-A60A-05597F82EF3B}" destId="{647C304F-2190-4F47-B2C5-0D1C4923514B}" srcOrd="0" destOrd="0" presId="urn:microsoft.com/office/officeart/2018/2/layout/IconCircleList"/>
    <dgm:cxn modelId="{32645D81-F452-4D50-AB5A-FA5F45C8ED4F}" type="presOf" srcId="{30B1E4DD-8940-4262-B3A6-3594FB6B00F4}" destId="{309E170B-CBD7-4F1B-B54B-9696B4D9C14E}" srcOrd="0" destOrd="0" presId="urn:microsoft.com/office/officeart/2018/2/layout/IconCircleList"/>
    <dgm:cxn modelId="{B30FDF95-B124-4C5C-9C99-2788701F0106}" type="presOf" srcId="{1CCD8F65-9375-4A0C-8541-B7A3CBB1A3CB}" destId="{37605E2C-0819-4D27-8A7A-832C6FD0DD47}" srcOrd="0" destOrd="0" presId="urn:microsoft.com/office/officeart/2018/2/layout/IconCircleList"/>
    <dgm:cxn modelId="{C82560B2-3F3F-4A3A-ADD0-14F9511B3693}" srcId="{E5627D18-BABB-4015-8369-5845559B56A5}" destId="{0014DE94-54E6-4418-9524-91DDAD0C673A}" srcOrd="1" destOrd="0" parTransId="{691858C9-44D7-46AE-B7A0-B377E578AD69}" sibTransId="{7470DACB-72DD-4880-92BF-78F05CE25412}"/>
    <dgm:cxn modelId="{ADC994C2-E5AA-4C8C-9171-AF7CD2FB3053}" srcId="{E5627D18-BABB-4015-8369-5845559B56A5}" destId="{49DC6CD9-2A70-46B6-B889-B83BAE353186}" srcOrd="4" destOrd="0" parTransId="{AB954EA2-169B-458A-951D-19393FBC849E}" sibTransId="{B8200B5C-6793-4DEE-B4F9-DC8F43508E88}"/>
    <dgm:cxn modelId="{398484C7-88D1-4F29-830C-C2C95BF8886D}" type="presOf" srcId="{49DC6CD9-2A70-46B6-B889-B83BAE353186}" destId="{A1DA9378-8B3B-4F40-A813-59FAF45F6F1C}" srcOrd="0" destOrd="0" presId="urn:microsoft.com/office/officeart/2018/2/layout/IconCircleList"/>
    <dgm:cxn modelId="{6A3032D1-80CB-4C60-A365-999E4893CAFE}" type="presOf" srcId="{FA40DB47-BBAA-48E4-A745-946F5A239162}" destId="{FD2BE263-21A2-48BE-BD81-3DCFDD2FA0C1}" srcOrd="0" destOrd="0" presId="urn:microsoft.com/office/officeart/2018/2/layout/IconCircleList"/>
    <dgm:cxn modelId="{CB0071D2-5BB3-4146-84C7-5FB91795721B}" type="presOf" srcId="{54637BB7-8CEF-4804-91BD-E47D3309E436}" destId="{15D6BED2-8277-4564-987E-DA1A6F93BC8E}" srcOrd="0" destOrd="0" presId="urn:microsoft.com/office/officeart/2018/2/layout/IconCircleList"/>
    <dgm:cxn modelId="{D76911DF-3537-482D-8334-277A2C8F244F}" type="presOf" srcId="{BE15602F-8AF5-4F3A-AF30-C1DCFB7E3EE3}" destId="{B3DDBAD9-E793-424D-ACF5-C7D6F6366A3C}" srcOrd="0" destOrd="0" presId="urn:microsoft.com/office/officeart/2018/2/layout/IconCircleList"/>
    <dgm:cxn modelId="{A44D16E1-3AD4-4340-980A-6CC0DB9A7110}" srcId="{E5627D18-BABB-4015-8369-5845559B56A5}" destId="{54637BB7-8CEF-4804-91BD-E47D3309E436}" srcOrd="0" destOrd="0" parTransId="{9B5668E6-62D4-455F-ACF5-1FB066CAE34C}" sibTransId="{30B1E4DD-8940-4262-B3A6-3594FB6B00F4}"/>
    <dgm:cxn modelId="{71E8E75A-AAD2-44FF-A3D4-0D846184EBAD}" type="presParOf" srcId="{77D3FE7E-69CE-4911-86BB-1D62A17E2C02}" destId="{A16E5FEB-7107-4D53-AA9F-472304E05802}" srcOrd="0" destOrd="0" presId="urn:microsoft.com/office/officeart/2018/2/layout/IconCircleList"/>
    <dgm:cxn modelId="{1A30E925-829A-49AE-B652-A63DB42EC804}" type="presParOf" srcId="{A16E5FEB-7107-4D53-AA9F-472304E05802}" destId="{6BE86EA6-CB6A-4301-9C4D-2B70BC052BEA}" srcOrd="0" destOrd="0" presId="urn:microsoft.com/office/officeart/2018/2/layout/IconCircleList"/>
    <dgm:cxn modelId="{7E8A90F4-2CF8-4539-8B39-7FD639D954C2}" type="presParOf" srcId="{6BE86EA6-CB6A-4301-9C4D-2B70BC052BEA}" destId="{53322EC8-AA65-4DFB-BCDE-61C866849A05}" srcOrd="0" destOrd="0" presId="urn:microsoft.com/office/officeart/2018/2/layout/IconCircleList"/>
    <dgm:cxn modelId="{EF5B4E13-880F-43E3-8585-DD7356BCA6D9}" type="presParOf" srcId="{6BE86EA6-CB6A-4301-9C4D-2B70BC052BEA}" destId="{6F4B81FD-3D50-4B1E-8265-9379E980CDAA}" srcOrd="1" destOrd="0" presId="urn:microsoft.com/office/officeart/2018/2/layout/IconCircleList"/>
    <dgm:cxn modelId="{9147AB89-75EA-4693-A134-57AE7ED6EB69}" type="presParOf" srcId="{6BE86EA6-CB6A-4301-9C4D-2B70BC052BEA}" destId="{970A514A-1AB7-4A2C-96FD-C58F77589E86}" srcOrd="2" destOrd="0" presId="urn:microsoft.com/office/officeart/2018/2/layout/IconCircleList"/>
    <dgm:cxn modelId="{1AD1F3B6-6C3E-4869-BDF0-522695DD2C81}" type="presParOf" srcId="{6BE86EA6-CB6A-4301-9C4D-2B70BC052BEA}" destId="{15D6BED2-8277-4564-987E-DA1A6F93BC8E}" srcOrd="3" destOrd="0" presId="urn:microsoft.com/office/officeart/2018/2/layout/IconCircleList"/>
    <dgm:cxn modelId="{A04AC1D6-DE62-4EA4-971F-F843219569CD}" type="presParOf" srcId="{A16E5FEB-7107-4D53-AA9F-472304E05802}" destId="{309E170B-CBD7-4F1B-B54B-9696B4D9C14E}" srcOrd="1" destOrd="0" presId="urn:microsoft.com/office/officeart/2018/2/layout/IconCircleList"/>
    <dgm:cxn modelId="{B9A5ADA2-4647-48F3-81BC-1A24D5D1C6DB}" type="presParOf" srcId="{A16E5FEB-7107-4D53-AA9F-472304E05802}" destId="{2AE771FD-EF69-4E22-930B-DDCAB679C020}" srcOrd="2" destOrd="0" presId="urn:microsoft.com/office/officeart/2018/2/layout/IconCircleList"/>
    <dgm:cxn modelId="{B813FC61-711D-45F0-AF8F-5E1260A710CB}" type="presParOf" srcId="{2AE771FD-EF69-4E22-930B-DDCAB679C020}" destId="{B469F0BC-5B88-41DC-8428-E87C6854ACEB}" srcOrd="0" destOrd="0" presId="urn:microsoft.com/office/officeart/2018/2/layout/IconCircleList"/>
    <dgm:cxn modelId="{9D81CE78-C1CD-4613-819D-21A52A52E3D6}" type="presParOf" srcId="{2AE771FD-EF69-4E22-930B-DDCAB679C020}" destId="{B2C42AB3-CCBC-4F17-85CD-BC778AE8CCAC}" srcOrd="1" destOrd="0" presId="urn:microsoft.com/office/officeart/2018/2/layout/IconCircleList"/>
    <dgm:cxn modelId="{7C3E3BFB-6E60-4114-8A3A-0BEB8BF1A268}" type="presParOf" srcId="{2AE771FD-EF69-4E22-930B-DDCAB679C020}" destId="{8594E871-7D92-4351-9FAD-13DDD6462012}" srcOrd="2" destOrd="0" presId="urn:microsoft.com/office/officeart/2018/2/layout/IconCircleList"/>
    <dgm:cxn modelId="{0769E587-23F9-4413-99E1-1636E33F6049}" type="presParOf" srcId="{2AE771FD-EF69-4E22-930B-DDCAB679C020}" destId="{DAE4F70A-B454-4C89-9F12-092F9C9D70B3}" srcOrd="3" destOrd="0" presId="urn:microsoft.com/office/officeart/2018/2/layout/IconCircleList"/>
    <dgm:cxn modelId="{8B5E82AA-2EFC-49DF-B365-10DA81B5C272}" type="presParOf" srcId="{A16E5FEB-7107-4D53-AA9F-472304E05802}" destId="{3922C748-2523-4DB6-B364-E75C661E09AC}" srcOrd="3" destOrd="0" presId="urn:microsoft.com/office/officeart/2018/2/layout/IconCircleList"/>
    <dgm:cxn modelId="{2D0F1653-E288-428D-80BF-39216FB96490}" type="presParOf" srcId="{A16E5FEB-7107-4D53-AA9F-472304E05802}" destId="{43CF8673-D44A-4A7F-B40A-642835190CC8}" srcOrd="4" destOrd="0" presId="urn:microsoft.com/office/officeart/2018/2/layout/IconCircleList"/>
    <dgm:cxn modelId="{8596D4BE-66EA-47F1-A178-25C9964282CA}" type="presParOf" srcId="{43CF8673-D44A-4A7F-B40A-642835190CC8}" destId="{812D75FA-D8FC-480F-9BEC-841E98AC4C4E}" srcOrd="0" destOrd="0" presId="urn:microsoft.com/office/officeart/2018/2/layout/IconCircleList"/>
    <dgm:cxn modelId="{8FFCEAE6-C0E9-46B1-A639-312C53D0E7FB}" type="presParOf" srcId="{43CF8673-D44A-4A7F-B40A-642835190CC8}" destId="{E3141A02-5487-4684-B7A0-62C5223FE871}" srcOrd="1" destOrd="0" presId="urn:microsoft.com/office/officeart/2018/2/layout/IconCircleList"/>
    <dgm:cxn modelId="{3233D1A0-F4F7-4FF0-8C2F-82EDFECDFACB}" type="presParOf" srcId="{43CF8673-D44A-4A7F-B40A-642835190CC8}" destId="{096A455A-EA1B-4C60-9422-FACB3D768FD0}" srcOrd="2" destOrd="0" presId="urn:microsoft.com/office/officeart/2018/2/layout/IconCircleList"/>
    <dgm:cxn modelId="{5C21D39B-81D4-446B-AF05-522C026EDA4B}" type="presParOf" srcId="{43CF8673-D44A-4A7F-B40A-642835190CC8}" destId="{647C304F-2190-4F47-B2C5-0D1C4923514B}" srcOrd="3" destOrd="0" presId="urn:microsoft.com/office/officeart/2018/2/layout/IconCircleList"/>
    <dgm:cxn modelId="{51963EEE-862F-4F82-8E47-49F6AE4822F9}" type="presParOf" srcId="{A16E5FEB-7107-4D53-AA9F-472304E05802}" destId="{37605E2C-0819-4D27-8A7A-832C6FD0DD47}" srcOrd="5" destOrd="0" presId="urn:microsoft.com/office/officeart/2018/2/layout/IconCircleList"/>
    <dgm:cxn modelId="{8CA23D5D-C08F-442F-948B-2C41791AC685}" type="presParOf" srcId="{A16E5FEB-7107-4D53-AA9F-472304E05802}" destId="{9C5F7CE9-C4AE-45C4-8DE6-16892489F6B8}" srcOrd="6" destOrd="0" presId="urn:microsoft.com/office/officeart/2018/2/layout/IconCircleList"/>
    <dgm:cxn modelId="{EFD5ADE3-9110-409E-9CED-827E57B798CD}" type="presParOf" srcId="{9C5F7CE9-C4AE-45C4-8DE6-16892489F6B8}" destId="{8CADC33B-1032-45C2-A495-D19569DCA567}" srcOrd="0" destOrd="0" presId="urn:microsoft.com/office/officeart/2018/2/layout/IconCircleList"/>
    <dgm:cxn modelId="{5A527DCB-B7E2-4FA1-9B8C-BABEAAD6ADCC}" type="presParOf" srcId="{9C5F7CE9-C4AE-45C4-8DE6-16892489F6B8}" destId="{FEF33123-AB75-4F3A-83B3-F7510F930A53}" srcOrd="1" destOrd="0" presId="urn:microsoft.com/office/officeart/2018/2/layout/IconCircleList"/>
    <dgm:cxn modelId="{A89C6950-C9FD-4085-955C-6A7001689407}" type="presParOf" srcId="{9C5F7CE9-C4AE-45C4-8DE6-16892489F6B8}" destId="{796AF275-C06D-4D80-B65F-357D3A85F56D}" srcOrd="2" destOrd="0" presId="urn:microsoft.com/office/officeart/2018/2/layout/IconCircleList"/>
    <dgm:cxn modelId="{3105C158-7D88-4286-B4A5-A227E25D5CA3}" type="presParOf" srcId="{9C5F7CE9-C4AE-45C4-8DE6-16892489F6B8}" destId="{B3DDBAD9-E793-424D-ACF5-C7D6F6366A3C}" srcOrd="3" destOrd="0" presId="urn:microsoft.com/office/officeart/2018/2/layout/IconCircleList"/>
    <dgm:cxn modelId="{B926112E-C4F6-46F1-98EB-46258EE4D8E3}" type="presParOf" srcId="{A16E5FEB-7107-4D53-AA9F-472304E05802}" destId="{BC75D922-87C0-4BE5-8FF7-734D2FEE009E}" srcOrd="7" destOrd="0" presId="urn:microsoft.com/office/officeart/2018/2/layout/IconCircleList"/>
    <dgm:cxn modelId="{1C2000C6-997F-4F53-B0F7-7F3F1F373751}" type="presParOf" srcId="{A16E5FEB-7107-4D53-AA9F-472304E05802}" destId="{74BBE8F6-1425-47FF-9001-5A067590F561}" srcOrd="8" destOrd="0" presId="urn:microsoft.com/office/officeart/2018/2/layout/IconCircleList"/>
    <dgm:cxn modelId="{DC96FEAC-25B0-44A0-880B-D9C60B58BF95}" type="presParOf" srcId="{74BBE8F6-1425-47FF-9001-5A067590F561}" destId="{29B8505A-8735-4E29-9F2B-126BEFF2422E}" srcOrd="0" destOrd="0" presId="urn:microsoft.com/office/officeart/2018/2/layout/IconCircleList"/>
    <dgm:cxn modelId="{261F702A-D9DB-491A-936C-D44797E82790}" type="presParOf" srcId="{74BBE8F6-1425-47FF-9001-5A067590F561}" destId="{FE7F9ED5-B06E-4CB2-96D8-A7B825DC2B0F}" srcOrd="1" destOrd="0" presId="urn:microsoft.com/office/officeart/2018/2/layout/IconCircleList"/>
    <dgm:cxn modelId="{30FEE58F-A6A8-48BC-B7A3-5D1BE2E0F8D5}" type="presParOf" srcId="{74BBE8F6-1425-47FF-9001-5A067590F561}" destId="{5F98B8C6-28C4-4495-A090-10E80068C5A1}" srcOrd="2" destOrd="0" presId="urn:microsoft.com/office/officeart/2018/2/layout/IconCircleList"/>
    <dgm:cxn modelId="{796517F6-A0B5-4E28-97F2-9C08A57FECA2}" type="presParOf" srcId="{74BBE8F6-1425-47FF-9001-5A067590F561}" destId="{A1DA9378-8B3B-4F40-A813-59FAF45F6F1C}" srcOrd="3" destOrd="0" presId="urn:microsoft.com/office/officeart/2018/2/layout/IconCircleList"/>
    <dgm:cxn modelId="{7DEDCC86-C952-4330-95C7-0B88A843EA85}" type="presParOf" srcId="{A16E5FEB-7107-4D53-AA9F-472304E05802}" destId="{E721DC3E-77D2-4129-8D80-2C2A4F1EDD36}" srcOrd="9" destOrd="0" presId="urn:microsoft.com/office/officeart/2018/2/layout/IconCircleList"/>
    <dgm:cxn modelId="{10478715-8B2F-4E43-AD56-B0DC6D254597}" type="presParOf" srcId="{A16E5FEB-7107-4D53-AA9F-472304E05802}" destId="{FE607E99-1DF8-4A06-9361-CFDFBB26DDD1}" srcOrd="10" destOrd="0" presId="urn:microsoft.com/office/officeart/2018/2/layout/IconCircleList"/>
    <dgm:cxn modelId="{FA8714AA-B3CF-4072-80F6-1DDC9A5F1BAD}" type="presParOf" srcId="{FE607E99-1DF8-4A06-9361-CFDFBB26DDD1}" destId="{F594C342-7718-4A27-B4B0-EB7C942E9129}" srcOrd="0" destOrd="0" presId="urn:microsoft.com/office/officeart/2018/2/layout/IconCircleList"/>
    <dgm:cxn modelId="{9755B297-CFC5-4BFB-9848-3A3E1D2B9098}" type="presParOf" srcId="{FE607E99-1DF8-4A06-9361-CFDFBB26DDD1}" destId="{4F7E2B38-E6D6-4CB4-8E7A-D79FCF2329FC}" srcOrd="1" destOrd="0" presId="urn:microsoft.com/office/officeart/2018/2/layout/IconCircleList"/>
    <dgm:cxn modelId="{06F4701A-6887-417B-BBF4-1E78133EA65A}" type="presParOf" srcId="{FE607E99-1DF8-4A06-9361-CFDFBB26DDD1}" destId="{535DF362-BCCC-495C-A833-66E0E9A5E980}" srcOrd="2" destOrd="0" presId="urn:microsoft.com/office/officeart/2018/2/layout/IconCircleList"/>
    <dgm:cxn modelId="{A1EB9A34-1402-4523-B3E2-6BCDC939D1D8}" type="presParOf" srcId="{FE607E99-1DF8-4A06-9361-CFDFBB26DDD1}" destId="{F9A32812-7647-493D-B800-EC206C9C975D}" srcOrd="3" destOrd="0" presId="urn:microsoft.com/office/officeart/2018/2/layout/IconCircleList"/>
    <dgm:cxn modelId="{F4613FC4-8570-4605-8B92-C30228257262}" type="presParOf" srcId="{A16E5FEB-7107-4D53-AA9F-472304E05802}" destId="{FD2BE263-21A2-48BE-BD81-3DCFDD2FA0C1}" srcOrd="11" destOrd="0" presId="urn:microsoft.com/office/officeart/2018/2/layout/IconCircleList"/>
    <dgm:cxn modelId="{6697A8C5-D698-4BBC-BC84-19CFF1BB3257}" type="presParOf" srcId="{A16E5FEB-7107-4D53-AA9F-472304E05802}" destId="{F1DE5625-2021-4798-B54D-F0C12EDE2F14}" srcOrd="12" destOrd="0" presId="urn:microsoft.com/office/officeart/2018/2/layout/IconCircleList"/>
    <dgm:cxn modelId="{71508FBF-EC25-46FD-9C3D-98CD6182D5FA}" type="presParOf" srcId="{F1DE5625-2021-4798-B54D-F0C12EDE2F14}" destId="{24110E48-B1D2-455C-B189-5D02EC3A52D7}" srcOrd="0" destOrd="0" presId="urn:microsoft.com/office/officeart/2018/2/layout/IconCircleList"/>
    <dgm:cxn modelId="{F584D074-8C53-4FAF-A725-47A4D282D4F2}" type="presParOf" srcId="{F1DE5625-2021-4798-B54D-F0C12EDE2F14}" destId="{D5C5FECA-D8A3-4A4B-843E-CCD128038944}" srcOrd="1" destOrd="0" presId="urn:microsoft.com/office/officeart/2018/2/layout/IconCircleList"/>
    <dgm:cxn modelId="{17C00B68-8E22-465C-9611-46CDC39B3D9D}" type="presParOf" srcId="{F1DE5625-2021-4798-B54D-F0C12EDE2F14}" destId="{6B1FF460-73C8-411B-BAB2-D2E7E942B03D}" srcOrd="2" destOrd="0" presId="urn:microsoft.com/office/officeart/2018/2/layout/IconCircleList"/>
    <dgm:cxn modelId="{4B1A287B-19C8-498E-BE80-ADB41DFE5FBC}" type="presParOf" srcId="{F1DE5625-2021-4798-B54D-F0C12EDE2F14}" destId="{CE457BBB-66A3-49D2-92DA-B77DC3CDE16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CD63AD-B06F-4960-B84B-027D7F9690E7}" type="doc">
      <dgm:prSet loTypeId="urn:microsoft.com/office/officeart/2005/8/layout/process1" loCatId="process" qsTypeId="urn:microsoft.com/office/officeart/2005/8/quickstyle/simple1" qsCatId="simple" csTypeId="urn:microsoft.com/office/officeart/2005/8/colors/accent1_2" csCatId="accent1" phldr="1"/>
      <dgm:spPr/>
    </dgm:pt>
    <dgm:pt modelId="{758003A1-D60D-451C-9D9D-2DBCFF5C5748}">
      <dgm:prSet phldrT="[Text]"/>
      <dgm:spPr/>
      <dgm:t>
        <a:bodyPr/>
        <a:lstStyle/>
        <a:p>
          <a:r>
            <a:rPr lang="en-GB" dirty="0"/>
            <a:t>Meaning </a:t>
          </a:r>
        </a:p>
      </dgm:t>
    </dgm:pt>
    <dgm:pt modelId="{21F61F0E-44C8-4666-8B9D-6E891BB0EFEC}" type="parTrans" cxnId="{2F3D1B8B-5B14-4125-AEDE-6C58DA5C80CF}">
      <dgm:prSet/>
      <dgm:spPr/>
      <dgm:t>
        <a:bodyPr/>
        <a:lstStyle/>
        <a:p>
          <a:endParaRPr lang="en-GB"/>
        </a:p>
      </dgm:t>
    </dgm:pt>
    <dgm:pt modelId="{86FDFC6B-6D8A-43CC-A4C1-7E8FD1109DB1}" type="sibTrans" cxnId="{2F3D1B8B-5B14-4125-AEDE-6C58DA5C80CF}">
      <dgm:prSet/>
      <dgm:spPr/>
      <dgm:t>
        <a:bodyPr/>
        <a:lstStyle/>
        <a:p>
          <a:endParaRPr lang="en-GB"/>
        </a:p>
      </dgm:t>
    </dgm:pt>
    <dgm:pt modelId="{2BF05F18-EBB7-40AD-A990-0C0E95DE9CDD}">
      <dgm:prSet phldrT="[Text]"/>
      <dgm:spPr/>
      <dgm:t>
        <a:bodyPr/>
        <a:lstStyle/>
        <a:p>
          <a:r>
            <a:rPr lang="en-GB" dirty="0"/>
            <a:t>Form</a:t>
          </a:r>
        </a:p>
      </dgm:t>
    </dgm:pt>
    <dgm:pt modelId="{1CD672A5-4E23-4AF2-8316-D59B25CA694A}" type="parTrans" cxnId="{9A420EAD-CF38-4D1C-AE89-E23FFB460AEB}">
      <dgm:prSet/>
      <dgm:spPr/>
      <dgm:t>
        <a:bodyPr/>
        <a:lstStyle/>
        <a:p>
          <a:endParaRPr lang="en-GB"/>
        </a:p>
      </dgm:t>
    </dgm:pt>
    <dgm:pt modelId="{406E9048-1EF2-4C5A-A406-763B9FBC86BC}" type="sibTrans" cxnId="{9A420EAD-CF38-4D1C-AE89-E23FFB460AEB}">
      <dgm:prSet/>
      <dgm:spPr/>
      <dgm:t>
        <a:bodyPr/>
        <a:lstStyle/>
        <a:p>
          <a:endParaRPr lang="en-GB"/>
        </a:p>
      </dgm:t>
    </dgm:pt>
    <dgm:pt modelId="{75915CB5-5388-4B70-8051-3F70DD352730}">
      <dgm:prSet phldrT="[Text]"/>
      <dgm:spPr/>
      <dgm:t>
        <a:bodyPr/>
        <a:lstStyle/>
        <a:p>
          <a:r>
            <a:rPr lang="en-GB" dirty="0"/>
            <a:t>Pronunciation</a:t>
          </a:r>
        </a:p>
      </dgm:t>
    </dgm:pt>
    <dgm:pt modelId="{C6499F9B-8104-4613-A64B-028600878A22}" type="parTrans" cxnId="{B7C328C1-F702-40F8-B46A-4D53582ADCC8}">
      <dgm:prSet/>
      <dgm:spPr/>
      <dgm:t>
        <a:bodyPr/>
        <a:lstStyle/>
        <a:p>
          <a:endParaRPr lang="en-GB"/>
        </a:p>
      </dgm:t>
    </dgm:pt>
    <dgm:pt modelId="{787AC32C-1B0D-4600-A452-174BA35C3172}" type="sibTrans" cxnId="{B7C328C1-F702-40F8-B46A-4D53582ADCC8}">
      <dgm:prSet/>
      <dgm:spPr/>
      <dgm:t>
        <a:bodyPr/>
        <a:lstStyle/>
        <a:p>
          <a:endParaRPr lang="en-GB"/>
        </a:p>
      </dgm:t>
    </dgm:pt>
    <dgm:pt modelId="{3F90765E-3C0E-4819-95C7-DC06C626ECE0}" type="pres">
      <dgm:prSet presAssocID="{64CD63AD-B06F-4960-B84B-027D7F9690E7}" presName="Name0" presStyleCnt="0">
        <dgm:presLayoutVars>
          <dgm:dir/>
          <dgm:resizeHandles val="exact"/>
        </dgm:presLayoutVars>
      </dgm:prSet>
      <dgm:spPr/>
    </dgm:pt>
    <dgm:pt modelId="{7230931B-11BB-4F9E-8B60-75629EA85CC2}" type="pres">
      <dgm:prSet presAssocID="{758003A1-D60D-451C-9D9D-2DBCFF5C5748}" presName="node" presStyleLbl="node1" presStyleIdx="0" presStyleCnt="3">
        <dgm:presLayoutVars>
          <dgm:bulletEnabled val="1"/>
        </dgm:presLayoutVars>
      </dgm:prSet>
      <dgm:spPr/>
    </dgm:pt>
    <dgm:pt modelId="{156C2CBB-E79C-4055-BA91-42ACCF83DD66}" type="pres">
      <dgm:prSet presAssocID="{86FDFC6B-6D8A-43CC-A4C1-7E8FD1109DB1}" presName="sibTrans" presStyleLbl="sibTrans2D1" presStyleIdx="0" presStyleCnt="2"/>
      <dgm:spPr/>
    </dgm:pt>
    <dgm:pt modelId="{3BA9635E-323A-4694-AB0C-20886E3D5653}" type="pres">
      <dgm:prSet presAssocID="{86FDFC6B-6D8A-43CC-A4C1-7E8FD1109DB1}" presName="connectorText" presStyleLbl="sibTrans2D1" presStyleIdx="0" presStyleCnt="2"/>
      <dgm:spPr/>
    </dgm:pt>
    <dgm:pt modelId="{2A22694F-B930-41C2-9E65-8CB7C22261BB}" type="pres">
      <dgm:prSet presAssocID="{2BF05F18-EBB7-40AD-A990-0C0E95DE9CDD}" presName="node" presStyleLbl="node1" presStyleIdx="1" presStyleCnt="3">
        <dgm:presLayoutVars>
          <dgm:bulletEnabled val="1"/>
        </dgm:presLayoutVars>
      </dgm:prSet>
      <dgm:spPr/>
    </dgm:pt>
    <dgm:pt modelId="{9242C243-DCB7-4FC0-B16A-EFE3C05CD42A}" type="pres">
      <dgm:prSet presAssocID="{406E9048-1EF2-4C5A-A406-763B9FBC86BC}" presName="sibTrans" presStyleLbl="sibTrans2D1" presStyleIdx="1" presStyleCnt="2"/>
      <dgm:spPr/>
    </dgm:pt>
    <dgm:pt modelId="{3000D692-53FA-40D4-A655-2FF18CBBBBFA}" type="pres">
      <dgm:prSet presAssocID="{406E9048-1EF2-4C5A-A406-763B9FBC86BC}" presName="connectorText" presStyleLbl="sibTrans2D1" presStyleIdx="1" presStyleCnt="2"/>
      <dgm:spPr/>
    </dgm:pt>
    <dgm:pt modelId="{AE83038B-A903-43F2-9478-46FF7A9661C2}" type="pres">
      <dgm:prSet presAssocID="{75915CB5-5388-4B70-8051-3F70DD352730}" presName="node" presStyleLbl="node1" presStyleIdx="2" presStyleCnt="3">
        <dgm:presLayoutVars>
          <dgm:bulletEnabled val="1"/>
        </dgm:presLayoutVars>
      </dgm:prSet>
      <dgm:spPr/>
    </dgm:pt>
  </dgm:ptLst>
  <dgm:cxnLst>
    <dgm:cxn modelId="{87CF4B1B-311E-46B6-987C-5042B405E58B}" type="presOf" srcId="{758003A1-D60D-451C-9D9D-2DBCFF5C5748}" destId="{7230931B-11BB-4F9E-8B60-75629EA85CC2}" srcOrd="0" destOrd="0" presId="urn:microsoft.com/office/officeart/2005/8/layout/process1"/>
    <dgm:cxn modelId="{81827A63-EAB9-43B8-91E9-9E2CD46D36BC}" type="presOf" srcId="{86FDFC6B-6D8A-43CC-A4C1-7E8FD1109DB1}" destId="{3BA9635E-323A-4694-AB0C-20886E3D5653}" srcOrd="1" destOrd="0" presId="urn:microsoft.com/office/officeart/2005/8/layout/process1"/>
    <dgm:cxn modelId="{2F3D1B8B-5B14-4125-AEDE-6C58DA5C80CF}" srcId="{64CD63AD-B06F-4960-B84B-027D7F9690E7}" destId="{758003A1-D60D-451C-9D9D-2DBCFF5C5748}" srcOrd="0" destOrd="0" parTransId="{21F61F0E-44C8-4666-8B9D-6E891BB0EFEC}" sibTransId="{86FDFC6B-6D8A-43CC-A4C1-7E8FD1109DB1}"/>
    <dgm:cxn modelId="{21B48096-898F-4039-BB30-CF64EF56658E}" type="presOf" srcId="{2BF05F18-EBB7-40AD-A990-0C0E95DE9CDD}" destId="{2A22694F-B930-41C2-9E65-8CB7C22261BB}" srcOrd="0" destOrd="0" presId="urn:microsoft.com/office/officeart/2005/8/layout/process1"/>
    <dgm:cxn modelId="{F8669998-3B36-4DED-80A5-81DCD85CBE70}" type="presOf" srcId="{86FDFC6B-6D8A-43CC-A4C1-7E8FD1109DB1}" destId="{156C2CBB-E79C-4055-BA91-42ACCF83DD66}" srcOrd="0" destOrd="0" presId="urn:microsoft.com/office/officeart/2005/8/layout/process1"/>
    <dgm:cxn modelId="{9A420EAD-CF38-4D1C-AE89-E23FFB460AEB}" srcId="{64CD63AD-B06F-4960-B84B-027D7F9690E7}" destId="{2BF05F18-EBB7-40AD-A990-0C0E95DE9CDD}" srcOrd="1" destOrd="0" parTransId="{1CD672A5-4E23-4AF2-8316-D59B25CA694A}" sibTransId="{406E9048-1EF2-4C5A-A406-763B9FBC86BC}"/>
    <dgm:cxn modelId="{38E6FEBA-5D98-4616-81A0-7A2F6651D0C3}" type="presOf" srcId="{64CD63AD-B06F-4960-B84B-027D7F9690E7}" destId="{3F90765E-3C0E-4819-95C7-DC06C626ECE0}" srcOrd="0" destOrd="0" presId="urn:microsoft.com/office/officeart/2005/8/layout/process1"/>
    <dgm:cxn modelId="{B7C328C1-F702-40F8-B46A-4D53582ADCC8}" srcId="{64CD63AD-B06F-4960-B84B-027D7F9690E7}" destId="{75915CB5-5388-4B70-8051-3F70DD352730}" srcOrd="2" destOrd="0" parTransId="{C6499F9B-8104-4613-A64B-028600878A22}" sibTransId="{787AC32C-1B0D-4600-A452-174BA35C3172}"/>
    <dgm:cxn modelId="{BC62B3D3-76F9-41DE-9C3F-F6D4C49ED9E0}" type="presOf" srcId="{406E9048-1EF2-4C5A-A406-763B9FBC86BC}" destId="{3000D692-53FA-40D4-A655-2FF18CBBBBFA}" srcOrd="1" destOrd="0" presId="urn:microsoft.com/office/officeart/2005/8/layout/process1"/>
    <dgm:cxn modelId="{E59AF0E4-BBA4-4F5E-B9D6-BA6C5F019E00}" type="presOf" srcId="{406E9048-1EF2-4C5A-A406-763B9FBC86BC}" destId="{9242C243-DCB7-4FC0-B16A-EFE3C05CD42A}" srcOrd="0" destOrd="0" presId="urn:microsoft.com/office/officeart/2005/8/layout/process1"/>
    <dgm:cxn modelId="{B6CB03F8-B4A0-435E-A2AC-0E404B00893B}" type="presOf" srcId="{75915CB5-5388-4B70-8051-3F70DD352730}" destId="{AE83038B-A903-43F2-9478-46FF7A9661C2}" srcOrd="0" destOrd="0" presId="urn:microsoft.com/office/officeart/2005/8/layout/process1"/>
    <dgm:cxn modelId="{972E6A8F-564C-4559-9D2D-6E3AEC93DD8A}" type="presParOf" srcId="{3F90765E-3C0E-4819-95C7-DC06C626ECE0}" destId="{7230931B-11BB-4F9E-8B60-75629EA85CC2}" srcOrd="0" destOrd="0" presId="urn:microsoft.com/office/officeart/2005/8/layout/process1"/>
    <dgm:cxn modelId="{46C1E034-103D-4C43-9263-8B542D1102AC}" type="presParOf" srcId="{3F90765E-3C0E-4819-95C7-DC06C626ECE0}" destId="{156C2CBB-E79C-4055-BA91-42ACCF83DD66}" srcOrd="1" destOrd="0" presId="urn:microsoft.com/office/officeart/2005/8/layout/process1"/>
    <dgm:cxn modelId="{7EDD8456-9CE2-440D-AD3D-0DACA674464F}" type="presParOf" srcId="{156C2CBB-E79C-4055-BA91-42ACCF83DD66}" destId="{3BA9635E-323A-4694-AB0C-20886E3D5653}" srcOrd="0" destOrd="0" presId="urn:microsoft.com/office/officeart/2005/8/layout/process1"/>
    <dgm:cxn modelId="{A3AD50E7-062E-4543-B840-9FE8FB4A8D64}" type="presParOf" srcId="{3F90765E-3C0E-4819-95C7-DC06C626ECE0}" destId="{2A22694F-B930-41C2-9E65-8CB7C22261BB}" srcOrd="2" destOrd="0" presId="urn:microsoft.com/office/officeart/2005/8/layout/process1"/>
    <dgm:cxn modelId="{40AA6FC3-EB87-4B87-B50C-68558A2611FE}" type="presParOf" srcId="{3F90765E-3C0E-4819-95C7-DC06C626ECE0}" destId="{9242C243-DCB7-4FC0-B16A-EFE3C05CD42A}" srcOrd="3" destOrd="0" presId="urn:microsoft.com/office/officeart/2005/8/layout/process1"/>
    <dgm:cxn modelId="{3728D634-2475-4A54-B540-91B0E832947C}" type="presParOf" srcId="{9242C243-DCB7-4FC0-B16A-EFE3C05CD42A}" destId="{3000D692-53FA-40D4-A655-2FF18CBBBBFA}" srcOrd="0" destOrd="0" presId="urn:microsoft.com/office/officeart/2005/8/layout/process1"/>
    <dgm:cxn modelId="{04FFD054-D204-4FCC-87EB-9B6CB459750D}" type="presParOf" srcId="{3F90765E-3C0E-4819-95C7-DC06C626ECE0}" destId="{AE83038B-A903-43F2-9478-46FF7A9661C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22EC8-AA65-4DFB-BCDE-61C866849A05}">
      <dsp:nvSpPr>
        <dsp:cNvPr id="0" name=""/>
        <dsp:cNvSpPr/>
      </dsp:nvSpPr>
      <dsp:spPr>
        <a:xfrm>
          <a:off x="82613" y="9007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4B81FD-3D50-4B1E-8265-9379E980CDAA}">
      <dsp:nvSpPr>
        <dsp:cNvPr id="0" name=""/>
        <dsp:cNvSpPr/>
      </dsp:nvSpPr>
      <dsp:spPr>
        <a:xfrm>
          <a:off x="271034" y="278494"/>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D6BED2-8277-4564-987E-DA1A6F93BC8E}">
      <dsp:nvSpPr>
        <dsp:cNvPr id="0" name=""/>
        <dsp:cNvSpPr/>
      </dsp:nvSpPr>
      <dsp:spPr>
        <a:xfrm>
          <a:off x="1172126"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classroom management </a:t>
          </a:r>
          <a:endParaRPr lang="en-US" sz="2200" kern="1200" dirty="0"/>
        </a:p>
      </dsp:txBody>
      <dsp:txXfrm>
        <a:off x="1172126" y="90072"/>
        <a:ext cx="2114937" cy="897246"/>
      </dsp:txXfrm>
    </dsp:sp>
    <dsp:sp modelId="{B469F0BC-5B88-41DC-8428-E87C6854ACEB}">
      <dsp:nvSpPr>
        <dsp:cNvPr id="0" name=""/>
        <dsp:cNvSpPr/>
      </dsp:nvSpPr>
      <dsp:spPr>
        <a:xfrm>
          <a:off x="3655575" y="9007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C42AB3-CCBC-4F17-85CD-BC778AE8CCAC}">
      <dsp:nvSpPr>
        <dsp:cNvPr id="0" name=""/>
        <dsp:cNvSpPr/>
      </dsp:nvSpPr>
      <dsp:spPr>
        <a:xfrm>
          <a:off x="3843996" y="278494"/>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E4F70A-B454-4C89-9F12-092F9C9D70B3}">
      <dsp:nvSpPr>
        <dsp:cNvPr id="0" name=""/>
        <dsp:cNvSpPr/>
      </dsp:nvSpPr>
      <dsp:spPr>
        <a:xfrm>
          <a:off x="4745088"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organize learning activities </a:t>
          </a:r>
          <a:endParaRPr lang="en-US" sz="2200" kern="1200" dirty="0"/>
        </a:p>
      </dsp:txBody>
      <dsp:txXfrm>
        <a:off x="4745088" y="90072"/>
        <a:ext cx="2114937" cy="897246"/>
      </dsp:txXfrm>
    </dsp:sp>
    <dsp:sp modelId="{812D75FA-D8FC-480F-9BEC-841E98AC4C4E}">
      <dsp:nvSpPr>
        <dsp:cNvPr id="0" name=""/>
        <dsp:cNvSpPr/>
      </dsp:nvSpPr>
      <dsp:spPr>
        <a:xfrm>
          <a:off x="7228536" y="90072"/>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141A02-5487-4684-B7A0-62C5223FE871}">
      <dsp:nvSpPr>
        <dsp:cNvPr id="0" name=""/>
        <dsp:cNvSpPr/>
      </dsp:nvSpPr>
      <dsp:spPr>
        <a:xfrm>
          <a:off x="7416958" y="278494"/>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7C304F-2190-4F47-B2C5-0D1C4923514B}">
      <dsp:nvSpPr>
        <dsp:cNvPr id="0" name=""/>
        <dsp:cNvSpPr/>
      </dsp:nvSpPr>
      <dsp:spPr>
        <a:xfrm>
          <a:off x="8318049" y="9007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timing and grouping students </a:t>
          </a:r>
          <a:endParaRPr lang="en-US" sz="2200" kern="1200" dirty="0"/>
        </a:p>
      </dsp:txBody>
      <dsp:txXfrm>
        <a:off x="8318049" y="90072"/>
        <a:ext cx="2114937" cy="897246"/>
      </dsp:txXfrm>
    </dsp:sp>
    <dsp:sp modelId="{8CADC33B-1032-45C2-A495-D19569DCA567}">
      <dsp:nvSpPr>
        <dsp:cNvPr id="0" name=""/>
        <dsp:cNvSpPr/>
      </dsp:nvSpPr>
      <dsp:spPr>
        <a:xfrm>
          <a:off x="82613" y="1727045"/>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F33123-AB75-4F3A-83B3-F7510F930A53}">
      <dsp:nvSpPr>
        <dsp:cNvPr id="0" name=""/>
        <dsp:cNvSpPr/>
      </dsp:nvSpPr>
      <dsp:spPr>
        <a:xfrm>
          <a:off x="271034" y="1915467"/>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DDBAD9-E793-424D-ACF5-C7D6F6366A3C}">
      <dsp:nvSpPr>
        <dsp:cNvPr id="0" name=""/>
        <dsp:cNvSpPr/>
      </dsp:nvSpPr>
      <dsp:spPr>
        <a:xfrm>
          <a:off x="1172126"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dirty="0"/>
            <a:t>assessment for/of/as learning</a:t>
          </a:r>
        </a:p>
      </dsp:txBody>
      <dsp:txXfrm>
        <a:off x="1172126" y="1727045"/>
        <a:ext cx="2114937" cy="897246"/>
      </dsp:txXfrm>
    </dsp:sp>
    <dsp:sp modelId="{29B8505A-8735-4E29-9F2B-126BEFF2422E}">
      <dsp:nvSpPr>
        <dsp:cNvPr id="0" name=""/>
        <dsp:cNvSpPr/>
      </dsp:nvSpPr>
      <dsp:spPr>
        <a:xfrm>
          <a:off x="3655575" y="1727045"/>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7F9ED5-B06E-4CB2-96D8-A7B825DC2B0F}">
      <dsp:nvSpPr>
        <dsp:cNvPr id="0" name=""/>
        <dsp:cNvSpPr/>
      </dsp:nvSpPr>
      <dsp:spPr>
        <a:xfrm>
          <a:off x="3843996" y="1915467"/>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DA9378-8B3B-4F40-A813-59FAF45F6F1C}">
      <dsp:nvSpPr>
        <dsp:cNvPr id="0" name=""/>
        <dsp:cNvSpPr/>
      </dsp:nvSpPr>
      <dsp:spPr>
        <a:xfrm>
          <a:off x="4745088"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dirty="0"/>
            <a:t>feedback and feed forward</a:t>
          </a:r>
        </a:p>
      </dsp:txBody>
      <dsp:txXfrm>
        <a:off x="4745088" y="1727045"/>
        <a:ext cx="2114937" cy="897246"/>
      </dsp:txXfrm>
    </dsp:sp>
    <dsp:sp modelId="{F594C342-7718-4A27-B4B0-EB7C942E9129}">
      <dsp:nvSpPr>
        <dsp:cNvPr id="0" name=""/>
        <dsp:cNvSpPr/>
      </dsp:nvSpPr>
      <dsp:spPr>
        <a:xfrm>
          <a:off x="7228536" y="1727045"/>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7E2B38-E6D6-4CB4-8E7A-D79FCF2329FC}">
      <dsp:nvSpPr>
        <dsp:cNvPr id="0" name=""/>
        <dsp:cNvSpPr/>
      </dsp:nvSpPr>
      <dsp:spPr>
        <a:xfrm>
          <a:off x="7416958" y="1915467"/>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A32812-7647-493D-B800-EC206C9C975D}">
      <dsp:nvSpPr>
        <dsp:cNvPr id="0" name=""/>
        <dsp:cNvSpPr/>
      </dsp:nvSpPr>
      <dsp:spPr>
        <a:xfrm>
          <a:off x="8318049" y="1727045"/>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US" sz="2200" kern="1200" dirty="0"/>
            <a:t>questioning strategies</a:t>
          </a:r>
        </a:p>
      </dsp:txBody>
      <dsp:txXfrm>
        <a:off x="8318049" y="1727045"/>
        <a:ext cx="2114937" cy="897246"/>
      </dsp:txXfrm>
    </dsp:sp>
    <dsp:sp modelId="{24110E48-B1D2-455C-B189-5D02EC3A52D7}">
      <dsp:nvSpPr>
        <dsp:cNvPr id="0" name=""/>
        <dsp:cNvSpPr/>
      </dsp:nvSpPr>
      <dsp:spPr>
        <a:xfrm>
          <a:off x="82613" y="3364019"/>
          <a:ext cx="897246" cy="897246"/>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C5FECA-D8A3-4A4B-843E-CCD128038944}">
      <dsp:nvSpPr>
        <dsp:cNvPr id="0" name=""/>
        <dsp:cNvSpPr/>
      </dsp:nvSpPr>
      <dsp:spPr>
        <a:xfrm>
          <a:off x="271034" y="3552441"/>
          <a:ext cx="520402" cy="520402"/>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57BBB-66A3-49D2-92DA-B77DC3CDE16D}">
      <dsp:nvSpPr>
        <dsp:cNvPr id="0" name=""/>
        <dsp:cNvSpPr/>
      </dsp:nvSpPr>
      <dsp:spPr>
        <a:xfrm>
          <a:off x="1172126" y="336401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100000"/>
            </a:lnSpc>
            <a:spcBef>
              <a:spcPct val="0"/>
            </a:spcBef>
            <a:spcAft>
              <a:spcPct val="35000"/>
            </a:spcAft>
            <a:buNone/>
          </a:pPr>
          <a:r>
            <a:rPr lang="en-GB" sz="2200" kern="1200" dirty="0"/>
            <a:t>planning</a:t>
          </a:r>
          <a:endParaRPr lang="en-US" sz="2200" kern="1200" dirty="0"/>
        </a:p>
      </dsp:txBody>
      <dsp:txXfrm>
        <a:off x="1172126" y="3364019"/>
        <a:ext cx="2114937" cy="897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0931B-11BB-4F9E-8B60-75629EA85CC2}">
      <dsp:nvSpPr>
        <dsp:cNvPr id="0" name=""/>
        <dsp:cNvSpPr/>
      </dsp:nvSpPr>
      <dsp:spPr>
        <a:xfrm>
          <a:off x="7143" y="1222662"/>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Meaning </a:t>
          </a:r>
        </a:p>
      </dsp:txBody>
      <dsp:txXfrm>
        <a:off x="44665" y="1260184"/>
        <a:ext cx="2060143" cy="1206068"/>
      </dsp:txXfrm>
    </dsp:sp>
    <dsp:sp modelId="{156C2CBB-E79C-4055-BA91-42ACCF83DD66}">
      <dsp:nvSpPr>
        <dsp:cNvPr id="0" name=""/>
        <dsp:cNvSpPr/>
      </dsp:nvSpPr>
      <dsp:spPr>
        <a:xfrm>
          <a:off x="2355850" y="1598455"/>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2355850" y="1704360"/>
        <a:ext cx="316861" cy="317716"/>
      </dsp:txXfrm>
    </dsp:sp>
    <dsp:sp modelId="{2A22694F-B930-41C2-9E65-8CB7C22261BB}">
      <dsp:nvSpPr>
        <dsp:cNvPr id="0" name=""/>
        <dsp:cNvSpPr/>
      </dsp:nvSpPr>
      <dsp:spPr>
        <a:xfrm>
          <a:off x="2996406" y="1222662"/>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Form</a:t>
          </a:r>
        </a:p>
      </dsp:txBody>
      <dsp:txXfrm>
        <a:off x="3033928" y="1260184"/>
        <a:ext cx="2060143" cy="1206068"/>
      </dsp:txXfrm>
    </dsp:sp>
    <dsp:sp modelId="{9242C243-DCB7-4FC0-B16A-EFE3C05CD42A}">
      <dsp:nvSpPr>
        <dsp:cNvPr id="0" name=""/>
        <dsp:cNvSpPr/>
      </dsp:nvSpPr>
      <dsp:spPr>
        <a:xfrm>
          <a:off x="5345112" y="1598455"/>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5345112" y="1704360"/>
        <a:ext cx="316861" cy="317716"/>
      </dsp:txXfrm>
    </dsp:sp>
    <dsp:sp modelId="{AE83038B-A903-43F2-9478-46FF7A9661C2}">
      <dsp:nvSpPr>
        <dsp:cNvPr id="0" name=""/>
        <dsp:cNvSpPr/>
      </dsp:nvSpPr>
      <dsp:spPr>
        <a:xfrm>
          <a:off x="5985668" y="1222662"/>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Pronunciation</a:t>
          </a:r>
        </a:p>
      </dsp:txBody>
      <dsp:txXfrm>
        <a:off x="6023190" y="1260184"/>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45E423-E565-47D3-B95F-FE9F7D899F2A}" type="datetimeFigureOut">
              <a:rPr lang="en-GB" smtClean="0"/>
              <a:t>31/10/2023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05F72C-E803-49EF-AB93-8DF78C956974}" type="slidenum">
              <a:rPr lang="en-GB" smtClean="0"/>
              <a:t>‹#›</a:t>
            </a:fld>
            <a:endParaRPr lang="en-GB"/>
          </a:p>
        </p:txBody>
      </p:sp>
    </p:spTree>
    <p:extLst>
      <p:ext uri="{BB962C8B-B14F-4D97-AF65-F5344CB8AC3E}">
        <p14:creationId xmlns:p14="http://schemas.microsoft.com/office/powerpoint/2010/main" val="871980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1</a:t>
            </a:fld>
            <a:endParaRPr lang="en-GB"/>
          </a:p>
        </p:txBody>
      </p:sp>
    </p:spTree>
    <p:extLst>
      <p:ext uri="{BB962C8B-B14F-4D97-AF65-F5344CB8AC3E}">
        <p14:creationId xmlns:p14="http://schemas.microsoft.com/office/powerpoint/2010/main" val="3449294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Includes free printable </a:t>
            </a:r>
            <a:r>
              <a:rPr lang="en-GB"/>
              <a:t>resources you can use. </a:t>
            </a:r>
          </a:p>
        </p:txBody>
      </p:sp>
      <p:sp>
        <p:nvSpPr>
          <p:cNvPr id="4" name="Slide Number Placeholder 3"/>
          <p:cNvSpPr>
            <a:spLocks noGrp="1"/>
          </p:cNvSpPr>
          <p:nvPr>
            <p:ph type="sldNum" sz="quarter" idx="5"/>
          </p:nvPr>
        </p:nvSpPr>
        <p:spPr/>
        <p:txBody>
          <a:bodyPr/>
          <a:lstStyle/>
          <a:p>
            <a:fld id="{E805F72C-E803-49EF-AB93-8DF78C956974}" type="slidenum">
              <a:rPr lang="en-GB" smtClean="0"/>
              <a:t>10</a:t>
            </a:fld>
            <a:endParaRPr lang="en-GB"/>
          </a:p>
        </p:txBody>
      </p:sp>
    </p:spTree>
    <p:extLst>
      <p:ext uri="{BB962C8B-B14F-4D97-AF65-F5344CB8AC3E}">
        <p14:creationId xmlns:p14="http://schemas.microsoft.com/office/powerpoint/2010/main" val="3905681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teacher skills are we referring to when we talk about pedagogy?</a:t>
            </a:r>
          </a:p>
        </p:txBody>
      </p:sp>
      <p:sp>
        <p:nvSpPr>
          <p:cNvPr id="4" name="Slide Number Placeholder 3"/>
          <p:cNvSpPr>
            <a:spLocks noGrp="1"/>
          </p:cNvSpPr>
          <p:nvPr>
            <p:ph type="sldNum" sz="quarter" idx="5"/>
          </p:nvPr>
        </p:nvSpPr>
        <p:spPr/>
        <p:txBody>
          <a:bodyPr/>
          <a:lstStyle/>
          <a:p>
            <a:fld id="{E805F72C-E803-49EF-AB93-8DF78C956974}" type="slidenum">
              <a:rPr lang="en-GB" smtClean="0"/>
              <a:t>2</a:t>
            </a:fld>
            <a:endParaRPr lang="en-GB"/>
          </a:p>
        </p:txBody>
      </p:sp>
    </p:spTree>
    <p:extLst>
      <p:ext uri="{BB962C8B-B14F-4D97-AF65-F5344CB8AC3E}">
        <p14:creationId xmlns:p14="http://schemas.microsoft.com/office/powerpoint/2010/main" val="4177209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is pedagogical knowledge? Collaborate?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 are basic principles of pedagogical knowledge? (classroom management, organize activities, allocate time and turns, structure assignments, ascribe praise and blame, formulate the levels of their questions, plan lessons, and judge general student understanding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What’s missing? Content</a:t>
            </a:r>
          </a:p>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3</a:t>
            </a:fld>
            <a:endParaRPr lang="en-GB"/>
          </a:p>
        </p:txBody>
      </p:sp>
    </p:spTree>
    <p:extLst>
      <p:ext uri="{BB962C8B-B14F-4D97-AF65-F5344CB8AC3E}">
        <p14:creationId xmlns:p14="http://schemas.microsoft.com/office/powerpoint/2010/main" val="310033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is different from pedagogy knowledge. It’s to do with </a:t>
            </a:r>
            <a:r>
              <a:rPr lang="en-GB" dirty="0">
                <a:solidFill>
                  <a:schemeClr val="tx2"/>
                </a:solidFill>
              </a:rPr>
              <a:t>Where do teacher clarifications come from? </a:t>
            </a:r>
          </a:p>
          <a:p>
            <a:r>
              <a:rPr lang="en-GB" dirty="0"/>
              <a:t>What are the sources of teacher knowledge? What does a teacher know and when did he or she come to know it? How is new knowledge acquired, old knowledge retrieved, and both combined to form a new knowledge base? </a:t>
            </a:r>
          </a:p>
        </p:txBody>
      </p:sp>
      <p:sp>
        <p:nvSpPr>
          <p:cNvPr id="4" name="Slide Number Placeholder 3"/>
          <p:cNvSpPr>
            <a:spLocks noGrp="1"/>
          </p:cNvSpPr>
          <p:nvPr>
            <p:ph type="sldNum" sz="quarter" idx="5"/>
          </p:nvPr>
        </p:nvSpPr>
        <p:spPr/>
        <p:txBody>
          <a:bodyPr/>
          <a:lstStyle/>
          <a:p>
            <a:fld id="{E805F72C-E803-49EF-AB93-8DF78C956974}" type="slidenum">
              <a:rPr lang="en-GB" smtClean="0"/>
              <a:t>4</a:t>
            </a:fld>
            <a:endParaRPr lang="en-GB"/>
          </a:p>
        </p:txBody>
      </p:sp>
    </p:spTree>
    <p:extLst>
      <p:ext uri="{BB962C8B-B14F-4D97-AF65-F5344CB8AC3E}">
        <p14:creationId xmlns:p14="http://schemas.microsoft.com/office/powerpoint/2010/main" val="3669660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what does this look like for ESOL teachers?</a:t>
            </a:r>
          </a:p>
          <a:p>
            <a:r>
              <a:rPr lang="en-GB" dirty="0"/>
              <a:t>Collaborate: What do ESOL ss need to know?</a:t>
            </a:r>
          </a:p>
          <a:p>
            <a:pPr marL="228600" indent="-228600">
              <a:buAutoNum type="arabicPeriod"/>
            </a:pPr>
            <a:r>
              <a:rPr lang="en-GB" dirty="0"/>
              <a:t>Need to know vs nice to know.</a:t>
            </a:r>
          </a:p>
          <a:p>
            <a:pPr marL="228600" indent="-228600">
              <a:buAutoNum type="arabicPeriod"/>
            </a:pPr>
            <a:r>
              <a:rPr lang="en-GB" dirty="0"/>
              <a:t>How do you decide? When do Ss need to learn it? (sequencing the curriculum)</a:t>
            </a:r>
          </a:p>
          <a:p>
            <a:pPr marL="228600" indent="-228600">
              <a:buAutoNum type="arabicPeriod"/>
            </a:pPr>
            <a:r>
              <a:rPr lang="en-GB" dirty="0"/>
              <a:t>How does language work? Why does it work this way? Need to be able to clarify </a:t>
            </a:r>
            <a:r>
              <a:rPr lang="en-GB" dirty="0" err="1"/>
              <a:t>voc</a:t>
            </a:r>
            <a:r>
              <a:rPr lang="en-GB" dirty="0"/>
              <a:t>, grammar and </a:t>
            </a:r>
            <a:r>
              <a:rPr lang="en-GB" dirty="0" err="1"/>
              <a:t>pron</a:t>
            </a:r>
            <a:r>
              <a:rPr lang="en-GB" dirty="0"/>
              <a:t> so Ss can understand it and apply it. </a:t>
            </a:r>
          </a:p>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5</a:t>
            </a:fld>
            <a:endParaRPr lang="en-GB"/>
          </a:p>
        </p:txBody>
      </p:sp>
    </p:spTree>
    <p:extLst>
      <p:ext uri="{BB962C8B-B14F-4D97-AF65-F5344CB8AC3E}">
        <p14:creationId xmlns:p14="http://schemas.microsoft.com/office/powerpoint/2010/main" val="3679043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10 (25)</a:t>
            </a:r>
          </a:p>
          <a:p>
            <a:pPr marL="228600" indent="-228600">
              <a:buAutoNum type="arabicPeriod"/>
            </a:pPr>
            <a:r>
              <a:rPr lang="en-GB" dirty="0"/>
              <a:t>This can be done in L2 or L1, depending on level and what the learning relates to. New learning is built on foundations of prior learning. Is the info you’re getting now begin written in your head on a blank slate, or is it connecting in some way with your previous knowledge, thoughts, prejudices?</a:t>
            </a:r>
          </a:p>
          <a:p>
            <a:pPr marL="228600" indent="-228600">
              <a:buAutoNum type="arabicPeriod"/>
            </a:pPr>
            <a:r>
              <a:rPr lang="en-GB" dirty="0"/>
              <a:t>Use textbooks, Ss’ experiences, your experiences, set up a story etc. to do this. Ss bring a vast range of knowledge, life experience, memories, worries, moods, fears, needs to the classroom. Need to tap into these to make learning relevant. Make the context relatable, relevant and meaningful for Ss. Breakout rooms – choose a context for teaching (assign 1 to each group): s. present for habits and routines; the following lexis (rare, reef, extinct, ice flow)</a:t>
            </a:r>
          </a:p>
          <a:p>
            <a:pPr marL="228600" indent="-228600">
              <a:buAutoNum type="arabicPeriod"/>
            </a:pPr>
            <a:r>
              <a:rPr lang="en-GB" dirty="0"/>
              <a:t>People learn by doing things themselves, rather than being told about them. How can you do this? (bilingual dictionaries, phonemic script, sub-skills such as deduce meaning from context, set up activities, then monitor discretely, keeping hot cards for follow up. </a:t>
            </a:r>
          </a:p>
          <a:p>
            <a:pPr marL="228600" indent="-228600">
              <a:buAutoNum type="arabicPeriod"/>
            </a:pPr>
            <a:r>
              <a:rPr lang="en-GB" dirty="0"/>
              <a:t>How can you do this? (use gestures to praise, indicate &amp; correct errors, </a:t>
            </a:r>
          </a:p>
          <a:p>
            <a:pPr marL="228600" indent="-228600">
              <a:buAutoNum type="arabicPeriod"/>
            </a:pPr>
            <a:r>
              <a:rPr lang="en-GB" dirty="0"/>
              <a:t>Ability to use a language appears to be a skill you learn by trying to do it. So language Ss need to be exposed to chunks of language and have opportunities to play with and use that language by communicating with each other in a safe environment. They need to communicate with a variety of people and get feedback on how successful their attempts at communication have been. </a:t>
            </a:r>
          </a:p>
          <a:p>
            <a:pPr marL="228600" indent="-228600">
              <a:buAutoNum type="arabicPeriod"/>
            </a:pPr>
            <a:r>
              <a:rPr lang="en-GB" dirty="0"/>
              <a:t>Teaching is ultimately about working with people, and about remaining alive to the many different things that go on when people embark on new learning. </a:t>
            </a:r>
          </a:p>
        </p:txBody>
      </p:sp>
      <p:sp>
        <p:nvSpPr>
          <p:cNvPr id="4" name="Slide Number Placeholder 3"/>
          <p:cNvSpPr>
            <a:spLocks noGrp="1"/>
          </p:cNvSpPr>
          <p:nvPr>
            <p:ph type="sldNum" sz="quarter" idx="5"/>
          </p:nvPr>
        </p:nvSpPr>
        <p:spPr/>
        <p:txBody>
          <a:bodyPr/>
          <a:lstStyle/>
          <a:p>
            <a:fld id="{E805F72C-E803-49EF-AB93-8DF78C956974}" type="slidenum">
              <a:rPr lang="en-GB" smtClean="0"/>
              <a:t>6</a:t>
            </a:fld>
            <a:endParaRPr lang="en-GB"/>
          </a:p>
        </p:txBody>
      </p:sp>
    </p:spTree>
    <p:extLst>
      <p:ext uri="{BB962C8B-B14F-4D97-AF65-F5344CB8AC3E}">
        <p14:creationId xmlns:p14="http://schemas.microsoft.com/office/powerpoint/2010/main" val="1750557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Which order would you teach these words in? Are there any you wouldn’t teach a general ESOL class? Why? (frequency) This is same for presenting a structure as well as teaching vocab.</a:t>
            </a:r>
          </a:p>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7</a:t>
            </a:fld>
            <a:endParaRPr lang="en-GB"/>
          </a:p>
        </p:txBody>
      </p:sp>
    </p:spTree>
    <p:extLst>
      <p:ext uri="{BB962C8B-B14F-4D97-AF65-F5344CB8AC3E}">
        <p14:creationId xmlns:p14="http://schemas.microsoft.com/office/powerpoint/2010/main" val="3647675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Breakout rooms: Brainstorm word classes. Morphology on zoom whiteboard. care; record (</a:t>
            </a:r>
            <a:r>
              <a:rPr lang="en-GB" dirty="0" err="1"/>
              <a:t>n,a,v,discuss</a:t>
            </a:r>
            <a:r>
              <a:rPr lang="en-GB" dirty="0"/>
              <a:t> relationship between word stress and nouns &amp; verbs). Care (n,v,ax3,adv,)</a:t>
            </a:r>
          </a:p>
          <a:p>
            <a:endParaRPr lang="en-GB" dirty="0"/>
          </a:p>
          <a:p>
            <a:r>
              <a:rPr lang="en-GB" dirty="0"/>
              <a:t>https://docs.google.com/document/d/1zmblUAzBnJEuSvQbOKlyAaAbMYrIFWiP0kIAN2gnLU0/edit?usp=sharing </a:t>
            </a:r>
            <a:r>
              <a:rPr lang="en-GB" b="1" dirty="0"/>
              <a:t>Info gap timeline 1</a:t>
            </a:r>
          </a:p>
          <a:p>
            <a:endParaRPr lang="en-GB" b="1" dirty="0"/>
          </a:p>
          <a:p>
            <a:r>
              <a:rPr lang="en-GB" b="0" dirty="0"/>
              <a:t>https://docs.google.com/document/d/1MXhNbxhcr28a4iLO0LpL3FVeLIGjwLrWUy8t194bqnE/edit?usp=sharing </a:t>
            </a:r>
            <a:r>
              <a:rPr lang="en-GB" b="1" dirty="0"/>
              <a:t>info gap timeline 2</a:t>
            </a:r>
          </a:p>
          <a:p>
            <a:r>
              <a:rPr lang="en-GB" b="0" dirty="0"/>
              <a:t>Also representing info in different formats e.g., text to timeline, graph, diagram etc. </a:t>
            </a:r>
          </a:p>
          <a:p>
            <a:endParaRPr lang="en-GB" b="1" dirty="0"/>
          </a:p>
          <a:p>
            <a:r>
              <a:rPr lang="en-GB" b="0" dirty="0"/>
              <a:t>Go to armoured penguin and create info-gap crossword https://www.armoredpenguin.com/crossword/Data/2023.10/0308/03081253.740.pdf</a:t>
            </a:r>
          </a:p>
          <a:p>
            <a:endParaRPr lang="en-GB" b="0" dirty="0"/>
          </a:p>
          <a:p>
            <a:r>
              <a:rPr lang="en-GB" b="0" dirty="0"/>
              <a:t>https://decoda.ca/back-to-basics-writing-frames/ - framed paragraphs resource.</a:t>
            </a:r>
          </a:p>
        </p:txBody>
      </p:sp>
      <p:sp>
        <p:nvSpPr>
          <p:cNvPr id="4" name="Slide Number Placeholder 3"/>
          <p:cNvSpPr>
            <a:spLocks noGrp="1"/>
          </p:cNvSpPr>
          <p:nvPr>
            <p:ph type="sldNum" sz="quarter" idx="5"/>
          </p:nvPr>
        </p:nvSpPr>
        <p:spPr/>
        <p:txBody>
          <a:bodyPr/>
          <a:lstStyle/>
          <a:p>
            <a:fld id="{E805F72C-E803-49EF-AB93-8DF78C956974}" type="slidenum">
              <a:rPr lang="en-GB" smtClean="0"/>
              <a:t>8</a:t>
            </a:fld>
            <a:endParaRPr lang="en-GB"/>
          </a:p>
        </p:txBody>
      </p:sp>
    </p:spTree>
    <p:extLst>
      <p:ext uri="{BB962C8B-B14F-4D97-AF65-F5344CB8AC3E}">
        <p14:creationId xmlns:p14="http://schemas.microsoft.com/office/powerpoint/2010/main" val="109110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05F72C-E803-49EF-AB93-8DF78C956974}" type="slidenum">
              <a:rPr lang="en-GB" smtClean="0"/>
              <a:t>9</a:t>
            </a:fld>
            <a:endParaRPr lang="en-GB"/>
          </a:p>
        </p:txBody>
      </p:sp>
    </p:spTree>
    <p:extLst>
      <p:ext uri="{BB962C8B-B14F-4D97-AF65-F5344CB8AC3E}">
        <p14:creationId xmlns:p14="http://schemas.microsoft.com/office/powerpoint/2010/main" val="2758461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E6C0-E099-EA3E-89D9-C1DFFCD9C4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5B9549-7060-3EBA-2DD3-FB4C2EFCB5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210C0E-A215-3CE7-8156-C4C18DA8D7BF}"/>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5" name="Footer Placeholder 4">
            <a:extLst>
              <a:ext uri="{FF2B5EF4-FFF2-40B4-BE49-F238E27FC236}">
                <a16:creationId xmlns:a16="http://schemas.microsoft.com/office/drawing/2014/main" id="{087270D0-CABF-C7AA-DCCC-F1CADCD17C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F823E5-672C-0F11-4AD5-87809E7FB09D}"/>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227449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1929-287D-A1F7-AF38-920AE02A22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599B3A-B050-7901-2D71-8CFBA41072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15FD09-0761-939E-A9F5-6D22F9371050}"/>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5" name="Footer Placeholder 4">
            <a:extLst>
              <a:ext uri="{FF2B5EF4-FFF2-40B4-BE49-F238E27FC236}">
                <a16:creationId xmlns:a16="http://schemas.microsoft.com/office/drawing/2014/main" id="{DDDD1D04-87BF-A9DF-BF81-42C5A5D9BD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86F544-49B3-3507-FDDC-CAFD4E47CCAB}"/>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435999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5F5E20-4B8D-1082-342F-163BE97519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11A4D-EC16-860E-3BFA-E92836EFA8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68D4D3-99F1-0733-5C12-11FFC009168D}"/>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5" name="Footer Placeholder 4">
            <a:extLst>
              <a:ext uri="{FF2B5EF4-FFF2-40B4-BE49-F238E27FC236}">
                <a16:creationId xmlns:a16="http://schemas.microsoft.com/office/drawing/2014/main" id="{6B494AC2-F203-E4F9-BD60-484E366BE7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0E92DB-2AD6-38A4-CFF5-04DFF657A25F}"/>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57375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D4BC3-5A2F-58E4-9D20-D44D8402B5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DE9492-D3B5-7AC6-DB99-B2B44E46E7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15EC47-F9A8-5DF3-4185-431C8F835307}"/>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5" name="Footer Placeholder 4">
            <a:extLst>
              <a:ext uri="{FF2B5EF4-FFF2-40B4-BE49-F238E27FC236}">
                <a16:creationId xmlns:a16="http://schemas.microsoft.com/office/drawing/2014/main" id="{7AE4ABB3-6376-CF79-372C-CC51D31B9D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76EA20-3D12-43B8-76A7-F072E3299337}"/>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5208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83A90-A706-3511-4A3D-D1EDDB8E09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ED9469F-0A6E-A325-BEFF-A678827AE0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B41A30-4D52-E82E-6EAC-96904763E9BB}"/>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5" name="Footer Placeholder 4">
            <a:extLst>
              <a:ext uri="{FF2B5EF4-FFF2-40B4-BE49-F238E27FC236}">
                <a16:creationId xmlns:a16="http://schemas.microsoft.com/office/drawing/2014/main" id="{F77BEEB1-5FC2-39BC-A670-E3EF40E047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F0640F-E051-D3D6-7E37-BD9ED61D7567}"/>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157421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AF0B1-AE34-6CBE-C0FE-8AD2DA9C25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2380BA-982C-D85A-4BE0-B7AC925CEB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DD9A1B-9A2F-7C65-1174-F8E53976C5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2CAFD6D-2670-0E29-E693-EF63ED0FE94A}"/>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6" name="Footer Placeholder 5">
            <a:extLst>
              <a:ext uri="{FF2B5EF4-FFF2-40B4-BE49-F238E27FC236}">
                <a16:creationId xmlns:a16="http://schemas.microsoft.com/office/drawing/2014/main" id="{C00A836D-11A2-9BBB-4CE7-23E44DFFB6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4F7968-1876-1EE4-DF5A-BF1105671320}"/>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362414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5CEFF-3A8E-C814-7709-24E9396502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9B7957-C7BE-26A8-88E6-20DB033F5C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3177A9-24FA-50D1-4953-5A3DAD54F6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6DA5CA6-7D3D-AF4B-FCDC-901671B44F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903943-743B-44FD-BB94-5DE7E22021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4C81FB-F21B-C48B-78F2-53FC8AAAAAE0}"/>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8" name="Footer Placeholder 7">
            <a:extLst>
              <a:ext uri="{FF2B5EF4-FFF2-40B4-BE49-F238E27FC236}">
                <a16:creationId xmlns:a16="http://schemas.microsoft.com/office/drawing/2014/main" id="{3F92CF27-5400-D4E4-A7B0-9AFDA2644D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A0EE4E-D448-F9AF-8939-7880BC8EEE65}"/>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90177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4AEF-BF00-494F-5AE3-636269EA1B2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40460A9-5CB3-1CB6-9277-68F00D8DDFB4}"/>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4" name="Footer Placeholder 3">
            <a:extLst>
              <a:ext uri="{FF2B5EF4-FFF2-40B4-BE49-F238E27FC236}">
                <a16:creationId xmlns:a16="http://schemas.microsoft.com/office/drawing/2014/main" id="{48DC91FD-1CBA-28D3-4763-9582B0D730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42239B-083C-674E-B621-F7D22ECAFA02}"/>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4159359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42859E-0F96-9906-3E6D-4EC3FCAF17AF}"/>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3" name="Footer Placeholder 2">
            <a:extLst>
              <a:ext uri="{FF2B5EF4-FFF2-40B4-BE49-F238E27FC236}">
                <a16:creationId xmlns:a16="http://schemas.microsoft.com/office/drawing/2014/main" id="{9AF7136E-B8A6-FA46-8170-004576DF52D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3B9FF6-B978-009E-02C7-020053578569}"/>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4068169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A2050-6230-1591-3D59-CFFD5D1D4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6D6177-CBFD-687D-73C0-5528AB9EC7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7B03772-2CA8-55FD-64E5-22EAB1F66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D4BA7F-308C-8A21-4693-3A904AC4E1DC}"/>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6" name="Footer Placeholder 5">
            <a:extLst>
              <a:ext uri="{FF2B5EF4-FFF2-40B4-BE49-F238E27FC236}">
                <a16:creationId xmlns:a16="http://schemas.microsoft.com/office/drawing/2014/main" id="{26BCB46B-8B18-BDAF-585D-53240C88EA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D9A4FC-A646-B8AE-5B01-2C76900BA529}"/>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33183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ECAF-42FD-65AA-7811-615B7ABBED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D855D3-6228-578C-DC70-D67F43F556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A44706-FEC2-3150-5DCA-49A59094A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1C4ABD-0059-AE6A-3CF3-9685265E728B}"/>
              </a:ext>
            </a:extLst>
          </p:cNvPr>
          <p:cNvSpPr>
            <a:spLocks noGrp="1"/>
          </p:cNvSpPr>
          <p:nvPr>
            <p:ph type="dt" sz="half" idx="10"/>
          </p:nvPr>
        </p:nvSpPr>
        <p:spPr/>
        <p:txBody>
          <a:bodyPr/>
          <a:lstStyle/>
          <a:p>
            <a:fld id="{E9DCD6CD-30A3-4EAC-866A-6FB5B10C347E}" type="datetimeFigureOut">
              <a:rPr lang="en-GB" smtClean="0"/>
              <a:t>31/10/2023</a:t>
            </a:fld>
            <a:endParaRPr lang="en-GB"/>
          </a:p>
        </p:txBody>
      </p:sp>
      <p:sp>
        <p:nvSpPr>
          <p:cNvPr id="6" name="Footer Placeholder 5">
            <a:extLst>
              <a:ext uri="{FF2B5EF4-FFF2-40B4-BE49-F238E27FC236}">
                <a16:creationId xmlns:a16="http://schemas.microsoft.com/office/drawing/2014/main" id="{AEBC01FB-DE7E-E098-341E-34BD8EE78B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9479BE-3555-5FE3-F096-082F778C8B20}"/>
              </a:ext>
            </a:extLst>
          </p:cNvPr>
          <p:cNvSpPr>
            <a:spLocks noGrp="1"/>
          </p:cNvSpPr>
          <p:nvPr>
            <p:ph type="sldNum" sz="quarter" idx="12"/>
          </p:nvPr>
        </p:nvSpPr>
        <p:spPr/>
        <p:txBody>
          <a:bodyPr/>
          <a:lstStyle/>
          <a:p>
            <a:fld id="{3E5AA217-6DCA-4C6E-B4FA-E3CB10296848}" type="slidenum">
              <a:rPr lang="en-GB" smtClean="0"/>
              <a:t>‹#›</a:t>
            </a:fld>
            <a:endParaRPr lang="en-GB"/>
          </a:p>
        </p:txBody>
      </p:sp>
    </p:spTree>
    <p:extLst>
      <p:ext uri="{BB962C8B-B14F-4D97-AF65-F5344CB8AC3E}">
        <p14:creationId xmlns:p14="http://schemas.microsoft.com/office/powerpoint/2010/main" val="306334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5A4172-4733-C970-6EF2-44081CAD4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276091-A9C1-041E-5777-BFCD407B37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4E6D9A-99E3-8FE0-0C07-EBE8E3879D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DCD6CD-30A3-4EAC-866A-6FB5B10C347E}" type="datetimeFigureOut">
              <a:rPr lang="en-GB" smtClean="0"/>
              <a:t>31/10/2023</a:t>
            </a:fld>
            <a:endParaRPr lang="en-GB"/>
          </a:p>
        </p:txBody>
      </p:sp>
      <p:sp>
        <p:nvSpPr>
          <p:cNvPr id="5" name="Footer Placeholder 4">
            <a:extLst>
              <a:ext uri="{FF2B5EF4-FFF2-40B4-BE49-F238E27FC236}">
                <a16:creationId xmlns:a16="http://schemas.microsoft.com/office/drawing/2014/main" id="{11221E00-680A-6985-24CF-D4DE9A9D26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F57B09C-46FF-CF95-3C75-48ADF1BBA2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AA217-6DCA-4C6E-B4FA-E3CB10296848}" type="slidenum">
              <a:rPr lang="en-GB" smtClean="0"/>
              <a:t>‹#›</a:t>
            </a:fld>
            <a:endParaRPr lang="en-GB"/>
          </a:p>
        </p:txBody>
      </p:sp>
    </p:spTree>
    <p:extLst>
      <p:ext uri="{BB962C8B-B14F-4D97-AF65-F5344CB8AC3E}">
        <p14:creationId xmlns:p14="http://schemas.microsoft.com/office/powerpoint/2010/main" val="1483434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t-foundation.co.uk/professional-development/maths-and-english/english-for-speakers-of-other-languages-esol-suppor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natecla.org.uk/content/635/Useful-ESOL-teaching-websit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ell-foundation.org.uk/eal-programme/guidance/effective-teaching-of-eal-learners/" TargetMode="External"/><Relationship Id="rId2" Type="http://schemas.openxmlformats.org/officeDocument/2006/relationships/hyperlink" Target="https://www.skillsworkshop.org/category/link-types/learning-resources-external-links/printable-resource-sites/printable-esol-resour" TargetMode="External"/><Relationship Id="rId1" Type="http://schemas.openxmlformats.org/officeDocument/2006/relationships/slideLayout" Target="../slideLayouts/slideLayout2.xml"/><Relationship Id="rId4" Type="http://schemas.openxmlformats.org/officeDocument/2006/relationships/hyperlink" Target="https://www.skillsworkshop.org/category/esol/esol-writing/esol-writing-text-focus-composi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78CB28-0764-77BD-901C-12C28169976D}"/>
              </a:ext>
            </a:extLst>
          </p:cNvPr>
          <p:cNvSpPr>
            <a:spLocks noGrp="1"/>
          </p:cNvSpPr>
          <p:nvPr>
            <p:ph type="ctrTitle"/>
          </p:nvPr>
        </p:nvSpPr>
        <p:spPr>
          <a:xfrm>
            <a:off x="1028700" y="1967266"/>
            <a:ext cx="2628900" cy="2547257"/>
          </a:xfrm>
          <a:noFill/>
        </p:spPr>
        <p:txBody>
          <a:bodyPr vert="horz" lIns="91440" tIns="45720" rIns="91440" bIns="45720" rtlCol="0" anchor="ctr">
            <a:normAutofit/>
          </a:bodyPr>
          <a:lstStyle/>
          <a:p>
            <a:r>
              <a:rPr lang="en-US" sz="3300" kern="1200">
                <a:solidFill>
                  <a:srgbClr val="FFFFFF"/>
                </a:solidFill>
                <a:latin typeface="+mj-lt"/>
                <a:ea typeface="+mj-ea"/>
                <a:cs typeface="+mj-cs"/>
              </a:rPr>
              <a:t>What is subject specific pedagogy in ESOL?</a:t>
            </a:r>
          </a:p>
        </p:txBody>
      </p:sp>
      <p:pic>
        <p:nvPicPr>
          <p:cNvPr id="1026" name="Picture 2" descr="What is Collaborative Learning? (Benefits, Strategies, and Examples) - ERP  Information - Medium">
            <a:extLst>
              <a:ext uri="{FF2B5EF4-FFF2-40B4-BE49-F238E27FC236}">
                <a16:creationId xmlns:a16="http://schemas.microsoft.com/office/drawing/2014/main" id="{29404DED-8C6D-C973-E6D1-12DC2029E46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77316" y="1732660"/>
            <a:ext cx="6780700" cy="339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008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588E4-8429-C6CA-2890-470B51D00828}"/>
              </a:ext>
            </a:extLst>
          </p:cNvPr>
          <p:cNvSpPr>
            <a:spLocks noGrp="1"/>
          </p:cNvSpPr>
          <p:nvPr>
            <p:ph type="title"/>
          </p:nvPr>
        </p:nvSpPr>
        <p:spPr/>
        <p:txBody>
          <a:bodyPr/>
          <a:lstStyle/>
          <a:p>
            <a:r>
              <a:rPr lang="en-GB" dirty="0"/>
              <a:t>References &amp; useful resources </a:t>
            </a:r>
          </a:p>
        </p:txBody>
      </p:sp>
      <p:sp>
        <p:nvSpPr>
          <p:cNvPr id="3" name="Content Placeholder 2">
            <a:extLst>
              <a:ext uri="{FF2B5EF4-FFF2-40B4-BE49-F238E27FC236}">
                <a16:creationId xmlns:a16="http://schemas.microsoft.com/office/drawing/2014/main" id="{871D9DD3-5C00-17DC-FCC7-0261691F1119}"/>
              </a:ext>
            </a:extLst>
          </p:cNvPr>
          <p:cNvSpPr>
            <a:spLocks noGrp="1"/>
          </p:cNvSpPr>
          <p:nvPr>
            <p:ph idx="1"/>
          </p:nvPr>
        </p:nvSpPr>
        <p:spPr/>
        <p:txBody>
          <a:bodyPr>
            <a:normAutofit fontScale="92500" lnSpcReduction="10000"/>
          </a:bodyPr>
          <a:lstStyle/>
          <a:p>
            <a:r>
              <a:rPr lang="en-GB" dirty="0"/>
              <a:t>Scrivener, J. </a:t>
            </a:r>
            <a:r>
              <a:rPr lang="en-GB" i="1" dirty="0"/>
              <a:t>Learning Teaching: The essential guide to English language teaching</a:t>
            </a:r>
            <a:r>
              <a:rPr lang="en-GB" dirty="0"/>
              <a:t> 3</a:t>
            </a:r>
            <a:r>
              <a:rPr lang="en-GB" baseline="30000" dirty="0"/>
              <a:t>rd</a:t>
            </a:r>
            <a:r>
              <a:rPr lang="en-GB" dirty="0"/>
              <a:t> edition. Macmillan.</a:t>
            </a:r>
          </a:p>
          <a:p>
            <a:r>
              <a:rPr lang="en-GB" dirty="0"/>
              <a:t>Shulman, L. (1986) Those Who Understand: Knowledge Growth in Teaching. </a:t>
            </a:r>
            <a:r>
              <a:rPr lang="en-GB" i="1" dirty="0"/>
              <a:t>Educational Researcher. </a:t>
            </a:r>
            <a:r>
              <a:rPr lang="en-GB" dirty="0"/>
              <a:t> 15 (2) pp. 4-14</a:t>
            </a:r>
          </a:p>
          <a:p>
            <a:r>
              <a:rPr lang="en-GB" dirty="0" err="1"/>
              <a:t>Watcyn</a:t>
            </a:r>
            <a:r>
              <a:rPr lang="en-GB" dirty="0"/>
              <a:t>-Jones, P. (2001) Vocabulary Games 1 &amp; 2 Penguin</a:t>
            </a:r>
          </a:p>
          <a:p>
            <a:r>
              <a:rPr lang="en-GB" dirty="0"/>
              <a:t>Any </a:t>
            </a:r>
            <a:r>
              <a:rPr lang="en-GB" dirty="0" err="1"/>
              <a:t>Watcyn</a:t>
            </a:r>
            <a:r>
              <a:rPr lang="en-GB" dirty="0"/>
              <a:t>-Jones book</a:t>
            </a:r>
          </a:p>
          <a:p>
            <a:r>
              <a:rPr lang="en-GB" dirty="0"/>
              <a:t>Oxford English Resource books for teachers series. </a:t>
            </a:r>
          </a:p>
          <a:p>
            <a:r>
              <a:rPr lang="en-GB" dirty="0">
                <a:hlinkClick r:id="rId3"/>
              </a:rPr>
              <a:t>https://www.et-foundation.co.uk/professional-development/maths-and-english/english-for-speakers-of-other-languages-esol-support/</a:t>
            </a:r>
            <a:endParaRPr lang="en-GB" dirty="0"/>
          </a:p>
          <a:p>
            <a:r>
              <a:rPr lang="en-GB" dirty="0">
                <a:hlinkClick r:id="rId4"/>
              </a:rPr>
              <a:t>https://www.natecla.org.uk/content/635/Useful-ESOL-teaching-websites</a:t>
            </a:r>
            <a:endParaRPr lang="en-GB" dirty="0"/>
          </a:p>
        </p:txBody>
      </p:sp>
    </p:spTree>
    <p:extLst>
      <p:ext uri="{BB962C8B-B14F-4D97-AF65-F5344CB8AC3E}">
        <p14:creationId xmlns:p14="http://schemas.microsoft.com/office/powerpoint/2010/main" val="1709071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9AAB-66D5-792B-3602-33F8334869D4}"/>
              </a:ext>
            </a:extLst>
          </p:cNvPr>
          <p:cNvSpPr>
            <a:spLocks noGrp="1"/>
          </p:cNvSpPr>
          <p:nvPr>
            <p:ph type="title"/>
          </p:nvPr>
        </p:nvSpPr>
        <p:spPr/>
        <p:txBody>
          <a:bodyPr/>
          <a:lstStyle/>
          <a:p>
            <a:r>
              <a:rPr lang="en-GB" dirty="0"/>
              <a:t>Useful resources</a:t>
            </a:r>
          </a:p>
        </p:txBody>
      </p:sp>
      <p:sp>
        <p:nvSpPr>
          <p:cNvPr id="3" name="Content Placeholder 2">
            <a:extLst>
              <a:ext uri="{FF2B5EF4-FFF2-40B4-BE49-F238E27FC236}">
                <a16:creationId xmlns:a16="http://schemas.microsoft.com/office/drawing/2014/main" id="{E9EAE113-C221-2F37-9127-87FABC6CCCDB}"/>
              </a:ext>
            </a:extLst>
          </p:cNvPr>
          <p:cNvSpPr>
            <a:spLocks noGrp="1"/>
          </p:cNvSpPr>
          <p:nvPr>
            <p:ph idx="1"/>
          </p:nvPr>
        </p:nvSpPr>
        <p:spPr/>
        <p:txBody>
          <a:bodyPr/>
          <a:lstStyle/>
          <a:p>
            <a:r>
              <a:rPr lang="en-GB" dirty="0">
                <a:hlinkClick r:id="rId2"/>
              </a:rPr>
              <a:t>https://www.skillsworkshop.org/category/link-types/learning-resources-external-links/printable-resource-sites/printable-esol-resour</a:t>
            </a:r>
            <a:endParaRPr lang="en-GB" dirty="0"/>
          </a:p>
          <a:p>
            <a:r>
              <a:rPr lang="en-GB" dirty="0"/>
              <a:t>https://www.teachingenglish.org.uk/resources</a:t>
            </a:r>
          </a:p>
          <a:p>
            <a:r>
              <a:rPr lang="en-GB" dirty="0">
                <a:hlinkClick r:id="rId3"/>
              </a:rPr>
              <a:t>https://www.bell-foundation.org.uk/eal-programme/guidance/effective-teaching-of-eal-learners/</a:t>
            </a:r>
            <a:endParaRPr lang="en-GB" dirty="0"/>
          </a:p>
          <a:p>
            <a:r>
              <a:rPr lang="en-GB" dirty="0">
                <a:hlinkClick r:id="rId4"/>
              </a:rPr>
              <a:t>https://www.skillsworkshop.org/category/esol/esol-writing/esol-writing-text-focus-composition</a:t>
            </a:r>
            <a:endParaRPr lang="en-GB" dirty="0"/>
          </a:p>
          <a:p>
            <a:endParaRPr lang="en-GB" dirty="0"/>
          </a:p>
        </p:txBody>
      </p:sp>
    </p:spTree>
    <p:extLst>
      <p:ext uri="{BB962C8B-B14F-4D97-AF65-F5344CB8AC3E}">
        <p14:creationId xmlns:p14="http://schemas.microsoft.com/office/powerpoint/2010/main" val="121851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160624-63CE-92F6-59CC-8029BBFB431D}"/>
              </a:ext>
            </a:extLst>
          </p:cNvPr>
          <p:cNvSpPr>
            <a:spLocks noGrp="1"/>
          </p:cNvSpPr>
          <p:nvPr>
            <p:ph type="title"/>
          </p:nvPr>
        </p:nvSpPr>
        <p:spPr>
          <a:xfrm>
            <a:off x="589560" y="856180"/>
            <a:ext cx="4560584" cy="1128068"/>
          </a:xfrm>
        </p:spPr>
        <p:txBody>
          <a:bodyPr vert="horz" lIns="91440" tIns="45720" rIns="91440" bIns="45720" rtlCol="0" anchor="ctr">
            <a:normAutofit/>
          </a:bodyPr>
          <a:lstStyle/>
          <a:p>
            <a:r>
              <a:rPr lang="en-US" sz="4000"/>
              <a:t>What is pedagogy?</a:t>
            </a:r>
          </a:p>
        </p:txBody>
      </p:sp>
      <p:grpSp>
        <p:nvGrpSpPr>
          <p:cNvPr id="21" name="Group 20">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5AF0C19-E00A-6F87-F9F5-76ADFF4F7D18}"/>
              </a:ext>
            </a:extLst>
          </p:cNvPr>
          <p:cNvSpPr txBox="1"/>
          <p:nvPr/>
        </p:nvSpPr>
        <p:spPr>
          <a:xfrm>
            <a:off x="590719" y="2330505"/>
            <a:ext cx="4559425" cy="3979585"/>
          </a:xfrm>
          <a:prstGeom prst="rect">
            <a:avLst/>
          </a:prstGeom>
        </p:spPr>
        <p:txBody>
          <a:bodyPr vert="horz" lIns="91440" tIns="45720" rIns="91440" bIns="45720" rtlCol="0" anchor="ctr">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2000" b="0" i="0" u="none" strike="noStrike" cap="none" spc="0" normalizeH="0" baseline="0" noProof="0" dirty="0">
                <a:ln>
                  <a:noFill/>
                </a:ln>
                <a:effectLst/>
                <a:uLnTx/>
                <a:uFillTx/>
              </a:rPr>
              <a:t>https://answergarden.ch/3864017</a:t>
            </a:r>
          </a:p>
        </p:txBody>
      </p:sp>
      <p:sp>
        <p:nvSpPr>
          <p:cNvPr id="20" name="Rectangle 19">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qr code with a few black squares&#10;&#10;Description automatically generated">
            <a:extLst>
              <a:ext uri="{FF2B5EF4-FFF2-40B4-BE49-F238E27FC236}">
                <a16:creationId xmlns:a16="http://schemas.microsoft.com/office/drawing/2014/main" id="{A4D6EFB6-1616-60C3-B6E6-315E6B0E5796}"/>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t="192" r="4" b="2873"/>
          <a:stretch/>
        </p:blipFill>
        <p:spPr>
          <a:xfrm>
            <a:off x="5977788" y="799352"/>
            <a:ext cx="5425410" cy="5259296"/>
          </a:xfrm>
          <a:prstGeom prst="rect">
            <a:avLst/>
          </a:prstGeom>
        </p:spPr>
      </p:pic>
    </p:spTree>
    <p:extLst>
      <p:ext uri="{BB962C8B-B14F-4D97-AF65-F5344CB8AC3E}">
        <p14:creationId xmlns:p14="http://schemas.microsoft.com/office/powerpoint/2010/main" val="2910364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86CFB-CF58-A74B-6B4F-02815884B738}"/>
              </a:ext>
            </a:extLst>
          </p:cNvPr>
          <p:cNvSpPr>
            <a:spLocks noGrp="1"/>
          </p:cNvSpPr>
          <p:nvPr>
            <p:ph type="title"/>
          </p:nvPr>
        </p:nvSpPr>
        <p:spPr>
          <a:xfrm>
            <a:off x="569843" y="365125"/>
            <a:ext cx="10783957" cy="1325563"/>
          </a:xfrm>
        </p:spPr>
        <p:txBody>
          <a:bodyPr>
            <a:normAutofit/>
          </a:bodyPr>
          <a:lstStyle/>
          <a:p>
            <a:r>
              <a:rPr lang="en-GB" sz="4000" b="1" dirty="0"/>
              <a:t>What is pedagogical knowledge? (Shulman 1986)</a:t>
            </a:r>
          </a:p>
        </p:txBody>
      </p:sp>
      <p:graphicFrame>
        <p:nvGraphicFramePr>
          <p:cNvPr id="19" name="Content Placeholder 2">
            <a:extLst>
              <a:ext uri="{FF2B5EF4-FFF2-40B4-BE49-F238E27FC236}">
                <a16:creationId xmlns:a16="http://schemas.microsoft.com/office/drawing/2014/main" id="{897DAF4C-AF4B-7A20-0642-7E4B82798CA5}"/>
              </a:ext>
            </a:extLst>
          </p:cNvPr>
          <p:cNvGraphicFramePr>
            <a:graphicFrameLocks noGrp="1"/>
          </p:cNvGraphicFramePr>
          <p:nvPr>
            <p:ph idx="1"/>
            <p:extLst>
              <p:ext uri="{D42A27DB-BD31-4B8C-83A1-F6EECF244321}">
                <p14:modId xmlns:p14="http://schemas.microsoft.com/office/powerpoint/2010/main" val="381352650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8735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E2DF90-570E-FC45-919C-01E170CDB21F}"/>
              </a:ext>
            </a:extLst>
          </p:cNvPr>
          <p:cNvSpPr>
            <a:spLocks noGrp="1"/>
          </p:cNvSpPr>
          <p:nvPr>
            <p:ph type="title"/>
          </p:nvPr>
        </p:nvSpPr>
        <p:spPr>
          <a:xfrm>
            <a:off x="6094105" y="802955"/>
            <a:ext cx="4977976" cy="1454051"/>
          </a:xfrm>
        </p:spPr>
        <p:txBody>
          <a:bodyPr>
            <a:normAutofit/>
          </a:bodyPr>
          <a:lstStyle/>
          <a:p>
            <a:r>
              <a:rPr lang="en-GB" b="1" dirty="0">
                <a:solidFill>
                  <a:schemeClr val="tx2"/>
                </a:solidFill>
              </a:rPr>
              <a:t>Content knowledge</a:t>
            </a:r>
          </a:p>
        </p:txBody>
      </p:sp>
      <p:pic>
        <p:nvPicPr>
          <p:cNvPr id="7" name="Graphic 6" descr="Education">
            <a:extLst>
              <a:ext uri="{FF2B5EF4-FFF2-40B4-BE49-F238E27FC236}">
                <a16:creationId xmlns:a16="http://schemas.microsoft.com/office/drawing/2014/main" id="{49A4ECDC-9DFF-0BB9-AC45-B1D2222E911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E13573D1-4EEA-4E51-1078-1B5C78901643}"/>
              </a:ext>
            </a:extLst>
          </p:cNvPr>
          <p:cNvSpPr>
            <a:spLocks noGrp="1"/>
          </p:cNvSpPr>
          <p:nvPr>
            <p:ph idx="1"/>
          </p:nvPr>
        </p:nvSpPr>
        <p:spPr>
          <a:xfrm>
            <a:off x="6094105" y="2257006"/>
            <a:ext cx="5928607" cy="3604592"/>
          </a:xfrm>
        </p:spPr>
        <p:txBody>
          <a:bodyPr anchor="ctr">
            <a:normAutofit fontScale="92500" lnSpcReduction="10000"/>
          </a:bodyPr>
          <a:lstStyle/>
          <a:p>
            <a:pPr marL="0" indent="0">
              <a:buNone/>
            </a:pPr>
            <a:r>
              <a:rPr lang="en-GB" sz="3600" dirty="0">
                <a:solidFill>
                  <a:schemeClr val="tx2"/>
                </a:solidFill>
              </a:rPr>
              <a:t>How teachers decide:</a:t>
            </a:r>
          </a:p>
          <a:p>
            <a:r>
              <a:rPr lang="en-GB" sz="3600" dirty="0">
                <a:solidFill>
                  <a:schemeClr val="tx2"/>
                </a:solidFill>
              </a:rPr>
              <a:t>what to teach</a:t>
            </a:r>
          </a:p>
          <a:p>
            <a:r>
              <a:rPr lang="en-GB" sz="3600" dirty="0">
                <a:solidFill>
                  <a:schemeClr val="tx2"/>
                </a:solidFill>
              </a:rPr>
              <a:t>how to represent it</a:t>
            </a:r>
          </a:p>
          <a:p>
            <a:r>
              <a:rPr lang="en-GB" sz="3600" dirty="0">
                <a:solidFill>
                  <a:schemeClr val="tx2"/>
                </a:solidFill>
              </a:rPr>
              <a:t>how to question students about it </a:t>
            </a:r>
          </a:p>
          <a:p>
            <a:r>
              <a:rPr lang="en-GB" sz="3600" dirty="0">
                <a:solidFill>
                  <a:schemeClr val="tx2"/>
                </a:solidFill>
              </a:rPr>
              <a:t>how to deal with problems of misunderstanding</a:t>
            </a:r>
          </a:p>
          <a:p>
            <a:endParaRPr lang="en-GB" sz="1800" dirty="0">
              <a:solidFill>
                <a:schemeClr val="tx2"/>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576691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C541B88-1AE9-40C3-AFD5-967787C197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5F17139-31EE-46AC-B04F-DBBD852DD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90596"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6C7C016-9A51-49E1-BB80-CB8C59F60ED6}"/>
              </a:ext>
            </a:extLst>
          </p:cNvPr>
          <p:cNvSpPr>
            <a:spLocks noGrp="1"/>
          </p:cNvSpPr>
          <p:nvPr>
            <p:ph type="title"/>
          </p:nvPr>
        </p:nvSpPr>
        <p:spPr>
          <a:xfrm>
            <a:off x="838200" y="1195697"/>
            <a:ext cx="3200400" cy="4238118"/>
          </a:xfrm>
        </p:spPr>
        <p:txBody>
          <a:bodyPr>
            <a:normAutofit/>
          </a:bodyPr>
          <a:lstStyle/>
          <a:p>
            <a:r>
              <a:rPr lang="en-GB">
                <a:solidFill>
                  <a:schemeClr val="bg1"/>
                </a:solidFill>
              </a:rPr>
              <a:t>Pedagogical content knowledge</a:t>
            </a:r>
          </a:p>
        </p:txBody>
      </p:sp>
      <p:grpSp>
        <p:nvGrpSpPr>
          <p:cNvPr id="14" name="Graphic 38">
            <a:extLst>
              <a:ext uri="{FF2B5EF4-FFF2-40B4-BE49-F238E27FC236}">
                <a16:creationId xmlns:a16="http://schemas.microsoft.com/office/drawing/2014/main" id="{7CF625D3-71A3-4F30-A096-8EF334E959D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02912"/>
            <a:ext cx="1910252" cy="709660"/>
            <a:chOff x="2267504" y="2540250"/>
            <a:chExt cx="1990951" cy="739640"/>
          </a:xfrm>
          <a:solidFill>
            <a:schemeClr val="bg1"/>
          </a:solidFill>
        </p:grpSpPr>
        <p:sp>
          <p:nvSpPr>
            <p:cNvPr id="15" name="Freeform: Shape 14">
              <a:extLst>
                <a:ext uri="{FF2B5EF4-FFF2-40B4-BE49-F238E27FC236}">
                  <a16:creationId xmlns:a16="http://schemas.microsoft.com/office/drawing/2014/main" id="{C6754E2F-F56E-4BA3-99DD-8EBF110E34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54025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5835 h 286230"/>
                <a:gd name="connsiteX8" fmla="*/ 255835 w 1990951"/>
                <a:gd name="connsiteY8" fmla="*/ 0 h 286230"/>
                <a:gd name="connsiteX9" fmla="*/ 504071 w 1990951"/>
                <a:gd name="connsiteY9" fmla="*/ 245703 h 286230"/>
                <a:gd name="connsiteX10" fmla="*/ 749773 w 1990951"/>
                <a:gd name="connsiteY10" fmla="*/ 0 h 286230"/>
                <a:gd name="connsiteX11" fmla="*/ 995476 w 1990951"/>
                <a:gd name="connsiteY11" fmla="*/ 245703 h 286230"/>
                <a:gd name="connsiteX12" fmla="*/ 1243712 w 1990951"/>
                <a:gd name="connsiteY12" fmla="*/ 0 h 286230"/>
                <a:gd name="connsiteX13" fmla="*/ 1489414 w 1990951"/>
                <a:gd name="connsiteY13" fmla="*/ 245703 h 286230"/>
                <a:gd name="connsiteX14" fmla="*/ 1735117 w 1990951"/>
                <a:gd name="connsiteY14" fmla="*/ 0 h 286230"/>
                <a:gd name="connsiteX15" fmla="*/ 1990952 w 1990951"/>
                <a:gd name="connsiteY15" fmla="*/ 255835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5835"/>
                  </a:lnTo>
                  <a:lnTo>
                    <a:pt x="255835" y="0"/>
                  </a:lnTo>
                  <a:lnTo>
                    <a:pt x="504071" y="245703"/>
                  </a:lnTo>
                  <a:lnTo>
                    <a:pt x="749773" y="0"/>
                  </a:lnTo>
                  <a:lnTo>
                    <a:pt x="995476" y="245703"/>
                  </a:lnTo>
                  <a:lnTo>
                    <a:pt x="1243712" y="0"/>
                  </a:lnTo>
                  <a:lnTo>
                    <a:pt x="1489414" y="245703"/>
                  </a:lnTo>
                  <a:lnTo>
                    <a:pt x="1735117" y="0"/>
                  </a:lnTo>
                  <a:lnTo>
                    <a:pt x="1990952" y="255835"/>
                  </a:lnTo>
                  <a:lnTo>
                    <a:pt x="1973221" y="276099"/>
                  </a:lnTo>
                  <a:lnTo>
                    <a:pt x="1735117" y="40528"/>
                  </a:lnTo>
                  <a:close/>
                </a:path>
              </a:pathLst>
            </a:custGeom>
            <a:grpFill/>
            <a:ln w="25320" cap="flat">
              <a:noFill/>
              <a:prstDash val="solid"/>
              <a:miter/>
            </a:ln>
          </p:spPr>
          <p:txBody>
            <a:bodyPr rtlCol="0" anchor="ctr"/>
            <a:lstStyle/>
            <a:p>
              <a:endParaRPr lang="en-US" dirty="0"/>
            </a:p>
          </p:txBody>
        </p:sp>
        <p:sp>
          <p:nvSpPr>
            <p:cNvPr id="16" name="Freeform: Shape 15">
              <a:extLst>
                <a:ext uri="{FF2B5EF4-FFF2-40B4-BE49-F238E27FC236}">
                  <a16:creationId xmlns:a16="http://schemas.microsoft.com/office/drawing/2014/main" id="{24A69059-7C49-49C6-B071-F2A9B558E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267504" y="2993660"/>
              <a:ext cx="1990951" cy="286230"/>
            </a:xfrm>
            <a:custGeom>
              <a:avLst/>
              <a:gdLst>
                <a:gd name="connsiteX0" fmla="*/ 1489414 w 1990951"/>
                <a:gd name="connsiteY0" fmla="*/ 286231 h 286230"/>
                <a:gd name="connsiteX1" fmla="*/ 1243712 w 1990951"/>
                <a:gd name="connsiteY1" fmla="*/ 40528 h 286230"/>
                <a:gd name="connsiteX2" fmla="*/ 995476 w 1990951"/>
                <a:gd name="connsiteY2" fmla="*/ 286231 h 286230"/>
                <a:gd name="connsiteX3" fmla="*/ 749773 w 1990951"/>
                <a:gd name="connsiteY3" fmla="*/ 40528 h 286230"/>
                <a:gd name="connsiteX4" fmla="*/ 504071 w 1990951"/>
                <a:gd name="connsiteY4" fmla="*/ 286231 h 286230"/>
                <a:gd name="connsiteX5" fmla="*/ 255835 w 1990951"/>
                <a:gd name="connsiteY5" fmla="*/ 40528 h 286230"/>
                <a:gd name="connsiteX6" fmla="*/ 20264 w 1990951"/>
                <a:gd name="connsiteY6" fmla="*/ 276099 h 286230"/>
                <a:gd name="connsiteX7" fmla="*/ 0 w 1990951"/>
                <a:gd name="connsiteY7" fmla="*/ 258368 h 286230"/>
                <a:gd name="connsiteX8" fmla="*/ 255835 w 1990951"/>
                <a:gd name="connsiteY8" fmla="*/ 0 h 286230"/>
                <a:gd name="connsiteX9" fmla="*/ 504071 w 1990951"/>
                <a:gd name="connsiteY9" fmla="*/ 248236 h 286230"/>
                <a:gd name="connsiteX10" fmla="*/ 749773 w 1990951"/>
                <a:gd name="connsiteY10" fmla="*/ 0 h 286230"/>
                <a:gd name="connsiteX11" fmla="*/ 995476 w 1990951"/>
                <a:gd name="connsiteY11" fmla="*/ 248236 h 286230"/>
                <a:gd name="connsiteX12" fmla="*/ 1243712 w 1990951"/>
                <a:gd name="connsiteY12" fmla="*/ 0 h 286230"/>
                <a:gd name="connsiteX13" fmla="*/ 1489414 w 1990951"/>
                <a:gd name="connsiteY13" fmla="*/ 248236 h 286230"/>
                <a:gd name="connsiteX14" fmla="*/ 1735117 w 1990951"/>
                <a:gd name="connsiteY14" fmla="*/ 0 h 286230"/>
                <a:gd name="connsiteX15" fmla="*/ 1990952 w 1990951"/>
                <a:gd name="connsiteY15" fmla="*/ 258368 h 286230"/>
                <a:gd name="connsiteX16" fmla="*/ 1973221 w 1990951"/>
                <a:gd name="connsiteY16" fmla="*/ 276099 h 286230"/>
                <a:gd name="connsiteX17" fmla="*/ 1735117 w 1990951"/>
                <a:gd name="connsiteY17" fmla="*/ 40528 h 286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90951" h="286230">
                  <a:moveTo>
                    <a:pt x="1489414" y="286231"/>
                  </a:moveTo>
                  <a:lnTo>
                    <a:pt x="1243712" y="40528"/>
                  </a:lnTo>
                  <a:lnTo>
                    <a:pt x="995476" y="286231"/>
                  </a:lnTo>
                  <a:lnTo>
                    <a:pt x="749773" y="40528"/>
                  </a:lnTo>
                  <a:lnTo>
                    <a:pt x="504071" y="286231"/>
                  </a:lnTo>
                  <a:lnTo>
                    <a:pt x="255835" y="40528"/>
                  </a:lnTo>
                  <a:lnTo>
                    <a:pt x="20264" y="276099"/>
                  </a:lnTo>
                  <a:lnTo>
                    <a:pt x="0" y="258368"/>
                  </a:lnTo>
                  <a:lnTo>
                    <a:pt x="255835" y="0"/>
                  </a:lnTo>
                  <a:lnTo>
                    <a:pt x="504071" y="248236"/>
                  </a:lnTo>
                  <a:lnTo>
                    <a:pt x="749773" y="0"/>
                  </a:lnTo>
                  <a:lnTo>
                    <a:pt x="995476" y="248236"/>
                  </a:lnTo>
                  <a:lnTo>
                    <a:pt x="1243712" y="0"/>
                  </a:lnTo>
                  <a:lnTo>
                    <a:pt x="1489414" y="248236"/>
                  </a:lnTo>
                  <a:lnTo>
                    <a:pt x="1735117" y="0"/>
                  </a:lnTo>
                  <a:lnTo>
                    <a:pt x="1990952" y="258368"/>
                  </a:lnTo>
                  <a:lnTo>
                    <a:pt x="1973221" y="276099"/>
                  </a:lnTo>
                  <a:lnTo>
                    <a:pt x="1735117" y="40528"/>
                  </a:lnTo>
                  <a:close/>
                </a:path>
              </a:pathLst>
            </a:custGeom>
            <a:grpFill/>
            <a:ln w="25320" cap="flat">
              <a:noFill/>
              <a:prstDash val="solid"/>
              <a:miter/>
            </a:ln>
          </p:spPr>
          <p:txBody>
            <a:bodyPr rtlCol="0" anchor="ctr"/>
            <a:lstStyle/>
            <a:p>
              <a:endParaRPr lang="en-US"/>
            </a:p>
          </p:txBody>
        </p:sp>
      </p:grpSp>
      <p:sp>
        <p:nvSpPr>
          <p:cNvPr id="18" name="Oval 17">
            <a:extLst>
              <a:ext uri="{FF2B5EF4-FFF2-40B4-BE49-F238E27FC236}">
                <a16:creationId xmlns:a16="http://schemas.microsoft.com/office/drawing/2014/main" id="{89D16701-DA76-4F72-BB63-E2C3FFBDFE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1CC28BE1-9DC6-43FE-9582-39F091098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260" y="4752208"/>
            <a:ext cx="365021" cy="36502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22" name="Graphic 4">
            <a:extLst>
              <a:ext uri="{FF2B5EF4-FFF2-40B4-BE49-F238E27FC236}">
                <a16:creationId xmlns:a16="http://schemas.microsoft.com/office/drawing/2014/main" id="{AF9AF3F3-CE0C-4125-BDD7-346487FA0B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09667" y="5539935"/>
            <a:ext cx="975169" cy="975171"/>
            <a:chOff x="5829300" y="3162300"/>
            <a:chExt cx="532256" cy="532257"/>
          </a:xfrm>
          <a:solidFill>
            <a:schemeClr val="bg1"/>
          </a:solidFill>
        </p:grpSpPr>
        <p:sp>
          <p:nvSpPr>
            <p:cNvPr id="23" name="Freeform: Shape 22">
              <a:extLst>
                <a:ext uri="{FF2B5EF4-FFF2-40B4-BE49-F238E27FC236}">
                  <a16:creationId xmlns:a16="http://schemas.microsoft.com/office/drawing/2014/main" id="{B31DFBFA-CF4D-4940-9086-26F83E5C6B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9208" y="3192208"/>
              <a:ext cx="112966" cy="112966"/>
            </a:xfrm>
            <a:custGeom>
              <a:avLst/>
              <a:gdLst>
                <a:gd name="connsiteX0" fmla="*/ 112967 w 112966"/>
                <a:gd name="connsiteY0" fmla="*/ 0 h 112966"/>
                <a:gd name="connsiteX1" fmla="*/ 0 w 112966"/>
                <a:gd name="connsiteY1" fmla="*/ 112967 h 112966"/>
                <a:gd name="connsiteX2" fmla="*/ 112967 w 112966"/>
                <a:gd name="connsiteY2" fmla="*/ 0 h 112966"/>
              </a:gdLst>
              <a:ahLst/>
              <a:cxnLst>
                <a:cxn ang="0">
                  <a:pos x="connsiteX0" y="connsiteY0"/>
                </a:cxn>
                <a:cxn ang="0">
                  <a:pos x="connsiteX1" y="connsiteY1"/>
                </a:cxn>
                <a:cxn ang="0">
                  <a:pos x="connsiteX2" y="connsiteY2"/>
                </a:cxn>
              </a:cxnLst>
              <a:rect l="l" t="t" r="r" b="b"/>
              <a:pathLst>
                <a:path w="112966" h="112966">
                  <a:moveTo>
                    <a:pt x="112967" y="0"/>
                  </a:moveTo>
                  <a:lnTo>
                    <a:pt x="0" y="112967"/>
                  </a:lnTo>
                  <a:cubicBezTo>
                    <a:pt x="25356" y="64747"/>
                    <a:pt x="64747" y="25356"/>
                    <a:pt x="112967" y="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27854033-BD20-4C77-8C5B-048F4B3BDD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1205" y="3164205"/>
              <a:ext cx="230314" cy="230314"/>
            </a:xfrm>
            <a:custGeom>
              <a:avLst/>
              <a:gdLst>
                <a:gd name="connsiteX0" fmla="*/ 230314 w 230314"/>
                <a:gd name="connsiteY0" fmla="*/ 0 h 230314"/>
                <a:gd name="connsiteX1" fmla="*/ 0 w 230314"/>
                <a:gd name="connsiteY1" fmla="*/ 230314 h 230314"/>
                <a:gd name="connsiteX2" fmla="*/ 3524 w 230314"/>
                <a:gd name="connsiteY2" fmla="*/ 209550 h 230314"/>
                <a:gd name="connsiteX3" fmla="*/ 209550 w 230314"/>
                <a:gd name="connsiteY3" fmla="*/ 3524 h 230314"/>
                <a:gd name="connsiteX4" fmla="*/ 230314 w 230314"/>
                <a:gd name="connsiteY4" fmla="*/ 0 h 2303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314" h="230314">
                  <a:moveTo>
                    <a:pt x="230314" y="0"/>
                  </a:moveTo>
                  <a:lnTo>
                    <a:pt x="0" y="230314"/>
                  </a:lnTo>
                  <a:cubicBezTo>
                    <a:pt x="953" y="223361"/>
                    <a:pt x="2095" y="216408"/>
                    <a:pt x="3524" y="209550"/>
                  </a:cubicBezTo>
                  <a:lnTo>
                    <a:pt x="209550" y="3524"/>
                  </a:lnTo>
                  <a:cubicBezTo>
                    <a:pt x="216408" y="2095"/>
                    <a:pt x="223361" y="953"/>
                    <a:pt x="230314" y="0"/>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BC93AA74-BEB3-444F-835B-7AA6ECE61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29300" y="3162300"/>
              <a:ext cx="294131" cy="294131"/>
            </a:xfrm>
            <a:custGeom>
              <a:avLst/>
              <a:gdLst>
                <a:gd name="connsiteX0" fmla="*/ 294132 w 294131"/>
                <a:gd name="connsiteY0" fmla="*/ 1238 h 294131"/>
                <a:gd name="connsiteX1" fmla="*/ 1238 w 294131"/>
                <a:gd name="connsiteY1" fmla="*/ 294132 h 294131"/>
                <a:gd name="connsiteX2" fmla="*/ 0 w 294131"/>
                <a:gd name="connsiteY2" fmla="*/ 278225 h 294131"/>
                <a:gd name="connsiteX3" fmla="*/ 278225 w 294131"/>
                <a:gd name="connsiteY3" fmla="*/ 0 h 294131"/>
                <a:gd name="connsiteX4" fmla="*/ 294132 w 294131"/>
                <a:gd name="connsiteY4" fmla="*/ 1238 h 294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31" h="294131">
                  <a:moveTo>
                    <a:pt x="294132" y="1238"/>
                  </a:moveTo>
                  <a:lnTo>
                    <a:pt x="1238" y="294132"/>
                  </a:lnTo>
                  <a:cubicBezTo>
                    <a:pt x="667" y="288893"/>
                    <a:pt x="0" y="283559"/>
                    <a:pt x="0" y="278225"/>
                  </a:cubicBezTo>
                  <a:lnTo>
                    <a:pt x="278225" y="0"/>
                  </a:lnTo>
                  <a:cubicBezTo>
                    <a:pt x="283559" y="0"/>
                    <a:pt x="288893" y="667"/>
                    <a:pt x="294132" y="1238"/>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F00DF1C9-6952-4704-B8B3-95406E18E4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37205" y="3170110"/>
              <a:ext cx="337184" cy="337280"/>
            </a:xfrm>
            <a:custGeom>
              <a:avLst/>
              <a:gdLst>
                <a:gd name="connsiteX0" fmla="*/ 337185 w 337184"/>
                <a:gd name="connsiteY0" fmla="*/ 3905 h 337280"/>
                <a:gd name="connsiteX1" fmla="*/ 3810 w 337184"/>
                <a:gd name="connsiteY1" fmla="*/ 337280 h 337280"/>
                <a:gd name="connsiteX2" fmla="*/ 0 w 337184"/>
                <a:gd name="connsiteY2" fmla="*/ 323850 h 337280"/>
                <a:gd name="connsiteX3" fmla="*/ 323850 w 337184"/>
                <a:gd name="connsiteY3" fmla="*/ 0 h 337280"/>
                <a:gd name="connsiteX4" fmla="*/ 337185 w 337184"/>
                <a:gd name="connsiteY4" fmla="*/ 3905 h 33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7184" h="337280">
                  <a:moveTo>
                    <a:pt x="337185" y="3905"/>
                  </a:moveTo>
                  <a:lnTo>
                    <a:pt x="3810" y="337280"/>
                  </a:lnTo>
                  <a:cubicBezTo>
                    <a:pt x="2381" y="332899"/>
                    <a:pt x="1143" y="328422"/>
                    <a:pt x="0" y="323850"/>
                  </a:cubicBezTo>
                  <a:lnTo>
                    <a:pt x="323850" y="0"/>
                  </a:lnTo>
                  <a:cubicBezTo>
                    <a:pt x="328327" y="1715"/>
                    <a:pt x="332804" y="2477"/>
                    <a:pt x="337185" y="3905"/>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B34783FD-297C-40D2-964B-DBAE4DE283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53207" y="3186207"/>
              <a:ext cx="364617" cy="364617"/>
            </a:xfrm>
            <a:custGeom>
              <a:avLst/>
              <a:gdLst>
                <a:gd name="connsiteX0" fmla="*/ 364617 w 364617"/>
                <a:gd name="connsiteY0" fmla="*/ 5620 h 364617"/>
                <a:gd name="connsiteX1" fmla="*/ 5620 w 364617"/>
                <a:gd name="connsiteY1" fmla="*/ 364617 h 364617"/>
                <a:gd name="connsiteX2" fmla="*/ 0 w 364617"/>
                <a:gd name="connsiteY2" fmla="*/ 353187 h 364617"/>
                <a:gd name="connsiteX3" fmla="*/ 353187 w 364617"/>
                <a:gd name="connsiteY3" fmla="*/ 0 h 364617"/>
                <a:gd name="connsiteX4" fmla="*/ 364617 w 364617"/>
                <a:gd name="connsiteY4" fmla="*/ 5620 h 364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4617" h="364617">
                  <a:moveTo>
                    <a:pt x="364617" y="5620"/>
                  </a:moveTo>
                  <a:lnTo>
                    <a:pt x="5620" y="364617"/>
                  </a:lnTo>
                  <a:cubicBezTo>
                    <a:pt x="3620" y="360902"/>
                    <a:pt x="1715" y="357092"/>
                    <a:pt x="0" y="353187"/>
                  </a:cubicBezTo>
                  <a:lnTo>
                    <a:pt x="353187" y="0"/>
                  </a:lnTo>
                  <a:cubicBezTo>
                    <a:pt x="357092" y="1715"/>
                    <a:pt x="360902" y="3715"/>
                    <a:pt x="364617" y="5620"/>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DE621623-0357-4FD5-A1AC-400501025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5305" y="3208305"/>
              <a:ext cx="380238" cy="380238"/>
            </a:xfrm>
            <a:custGeom>
              <a:avLst/>
              <a:gdLst>
                <a:gd name="connsiteX0" fmla="*/ 380238 w 380238"/>
                <a:gd name="connsiteY0" fmla="*/ 7239 h 380238"/>
                <a:gd name="connsiteX1" fmla="*/ 7239 w 380238"/>
                <a:gd name="connsiteY1" fmla="*/ 380238 h 380238"/>
                <a:gd name="connsiteX2" fmla="*/ 0 w 380238"/>
                <a:gd name="connsiteY2" fmla="*/ 370713 h 380238"/>
                <a:gd name="connsiteX3" fmla="*/ 370237 w 380238"/>
                <a:gd name="connsiteY3" fmla="*/ 0 h 380238"/>
                <a:gd name="connsiteX4" fmla="*/ 380238 w 380238"/>
                <a:gd name="connsiteY4" fmla="*/ 7239 h 380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0238" h="380238">
                  <a:moveTo>
                    <a:pt x="380238" y="7239"/>
                  </a:moveTo>
                  <a:lnTo>
                    <a:pt x="7239" y="380238"/>
                  </a:lnTo>
                  <a:cubicBezTo>
                    <a:pt x="4763" y="377000"/>
                    <a:pt x="2381" y="373571"/>
                    <a:pt x="0" y="370713"/>
                  </a:cubicBezTo>
                  <a:lnTo>
                    <a:pt x="370237" y="0"/>
                  </a:lnTo>
                  <a:cubicBezTo>
                    <a:pt x="373571" y="2381"/>
                    <a:pt x="377000" y="4763"/>
                    <a:pt x="380238" y="7239"/>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024F346E-10A0-458F-A9CA-8C0079472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02832" y="3235832"/>
              <a:ext cx="385191" cy="385191"/>
            </a:xfrm>
            <a:custGeom>
              <a:avLst/>
              <a:gdLst>
                <a:gd name="connsiteX0" fmla="*/ 380905 w 385191"/>
                <a:gd name="connsiteY0" fmla="*/ 4286 h 385191"/>
                <a:gd name="connsiteX1" fmla="*/ 385191 w 385191"/>
                <a:gd name="connsiteY1" fmla="*/ 8573 h 385191"/>
                <a:gd name="connsiteX2" fmla="*/ 8573 w 385191"/>
                <a:gd name="connsiteY2" fmla="*/ 385191 h 385191"/>
                <a:gd name="connsiteX3" fmla="*/ 4286 w 385191"/>
                <a:gd name="connsiteY3" fmla="*/ 380905 h 385191"/>
                <a:gd name="connsiteX4" fmla="*/ 0 w 385191"/>
                <a:gd name="connsiteY4" fmla="*/ 376523 h 385191"/>
                <a:gd name="connsiteX5" fmla="*/ 376523 w 385191"/>
                <a:gd name="connsiteY5" fmla="*/ 0 h 385191"/>
                <a:gd name="connsiteX6" fmla="*/ 380905 w 385191"/>
                <a:gd name="connsiteY6" fmla="*/ 4286 h 385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5191" h="385191">
                  <a:moveTo>
                    <a:pt x="380905" y="4286"/>
                  </a:moveTo>
                  <a:lnTo>
                    <a:pt x="385191" y="8573"/>
                  </a:lnTo>
                  <a:lnTo>
                    <a:pt x="8573" y="385191"/>
                  </a:lnTo>
                  <a:lnTo>
                    <a:pt x="4286" y="380905"/>
                  </a:lnTo>
                  <a:cubicBezTo>
                    <a:pt x="2762" y="379476"/>
                    <a:pt x="1334" y="377952"/>
                    <a:pt x="0" y="376523"/>
                  </a:cubicBezTo>
                  <a:lnTo>
                    <a:pt x="376523" y="0"/>
                  </a:lnTo>
                  <a:cubicBezTo>
                    <a:pt x="377952" y="1334"/>
                    <a:pt x="379476" y="2667"/>
                    <a:pt x="380905" y="4286"/>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7937A2F7-01A9-47F3-BED6-B61D998408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35789" y="3268313"/>
              <a:ext cx="379761" cy="380237"/>
            </a:xfrm>
            <a:custGeom>
              <a:avLst/>
              <a:gdLst>
                <a:gd name="connsiteX0" fmla="*/ 372428 w 379761"/>
                <a:gd name="connsiteY0" fmla="*/ 0 h 380237"/>
                <a:gd name="connsiteX1" fmla="*/ 379762 w 379761"/>
                <a:gd name="connsiteY1" fmla="*/ 9525 h 380237"/>
                <a:gd name="connsiteX2" fmla="*/ 9525 w 379761"/>
                <a:gd name="connsiteY2" fmla="*/ 380238 h 380237"/>
                <a:gd name="connsiteX3" fmla="*/ 0 w 379761"/>
                <a:gd name="connsiteY3" fmla="*/ 372904 h 380237"/>
              </a:gdLst>
              <a:ahLst/>
              <a:cxnLst>
                <a:cxn ang="0">
                  <a:pos x="connsiteX0" y="connsiteY0"/>
                </a:cxn>
                <a:cxn ang="0">
                  <a:pos x="connsiteX1" y="connsiteY1"/>
                </a:cxn>
                <a:cxn ang="0">
                  <a:pos x="connsiteX2" y="connsiteY2"/>
                </a:cxn>
                <a:cxn ang="0">
                  <a:pos x="connsiteX3" y="connsiteY3"/>
                </a:cxn>
              </a:cxnLst>
              <a:rect l="l" t="t" r="r" b="b"/>
              <a:pathLst>
                <a:path w="379761" h="380237">
                  <a:moveTo>
                    <a:pt x="372428" y="0"/>
                  </a:moveTo>
                  <a:cubicBezTo>
                    <a:pt x="374999" y="3239"/>
                    <a:pt x="377381" y="6572"/>
                    <a:pt x="379762" y="9525"/>
                  </a:cubicBezTo>
                  <a:lnTo>
                    <a:pt x="9525" y="380238"/>
                  </a:lnTo>
                  <a:cubicBezTo>
                    <a:pt x="6096" y="377857"/>
                    <a:pt x="2762" y="375476"/>
                    <a:pt x="0" y="372904"/>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5B44DAF8-5073-441A-82E1-180385D35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72841" y="3305841"/>
              <a:ext cx="364807" cy="364807"/>
            </a:xfrm>
            <a:custGeom>
              <a:avLst/>
              <a:gdLst>
                <a:gd name="connsiteX0" fmla="*/ 359188 w 364807"/>
                <a:gd name="connsiteY0" fmla="*/ 0 h 364807"/>
                <a:gd name="connsiteX1" fmla="*/ 364808 w 364807"/>
                <a:gd name="connsiteY1" fmla="*/ 11621 h 364807"/>
                <a:gd name="connsiteX2" fmla="*/ 11621 w 364807"/>
                <a:gd name="connsiteY2" fmla="*/ 364808 h 364807"/>
                <a:gd name="connsiteX3" fmla="*/ 0 w 364807"/>
                <a:gd name="connsiteY3" fmla="*/ 359188 h 364807"/>
              </a:gdLst>
              <a:ahLst/>
              <a:cxnLst>
                <a:cxn ang="0">
                  <a:pos x="connsiteX0" y="connsiteY0"/>
                </a:cxn>
                <a:cxn ang="0">
                  <a:pos x="connsiteX1" y="connsiteY1"/>
                </a:cxn>
                <a:cxn ang="0">
                  <a:pos x="connsiteX2" y="connsiteY2"/>
                </a:cxn>
                <a:cxn ang="0">
                  <a:pos x="connsiteX3" y="connsiteY3"/>
                </a:cxn>
              </a:cxnLst>
              <a:rect l="l" t="t" r="r" b="b"/>
              <a:pathLst>
                <a:path w="364807" h="364807">
                  <a:moveTo>
                    <a:pt x="359188" y="0"/>
                  </a:moveTo>
                  <a:cubicBezTo>
                    <a:pt x="361188" y="3905"/>
                    <a:pt x="362998" y="7715"/>
                    <a:pt x="364808" y="11621"/>
                  </a:cubicBezTo>
                  <a:lnTo>
                    <a:pt x="11621" y="364808"/>
                  </a:lnTo>
                  <a:cubicBezTo>
                    <a:pt x="7715" y="362998"/>
                    <a:pt x="3905" y="361188"/>
                    <a:pt x="0" y="359188"/>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52B0413D-0E36-4A90-8E6A-9EDC676A60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16370" y="3349466"/>
              <a:ext cx="337280" cy="337280"/>
            </a:xfrm>
            <a:custGeom>
              <a:avLst/>
              <a:gdLst>
                <a:gd name="connsiteX0" fmla="*/ 333470 w 337280"/>
                <a:gd name="connsiteY0" fmla="*/ 0 h 337280"/>
                <a:gd name="connsiteX1" fmla="*/ 337280 w 337280"/>
                <a:gd name="connsiteY1" fmla="*/ 13430 h 337280"/>
                <a:gd name="connsiteX2" fmla="*/ 13430 w 337280"/>
                <a:gd name="connsiteY2" fmla="*/ 337280 h 337280"/>
                <a:gd name="connsiteX3" fmla="*/ 0 w 337280"/>
                <a:gd name="connsiteY3" fmla="*/ 333470 h 337280"/>
              </a:gdLst>
              <a:ahLst/>
              <a:cxnLst>
                <a:cxn ang="0">
                  <a:pos x="connsiteX0" y="connsiteY0"/>
                </a:cxn>
                <a:cxn ang="0">
                  <a:pos x="connsiteX1" y="connsiteY1"/>
                </a:cxn>
                <a:cxn ang="0">
                  <a:pos x="connsiteX2" y="connsiteY2"/>
                </a:cxn>
                <a:cxn ang="0">
                  <a:pos x="connsiteX3" y="connsiteY3"/>
                </a:cxn>
              </a:cxnLst>
              <a:rect l="l" t="t" r="r" b="b"/>
              <a:pathLst>
                <a:path w="337280" h="337280">
                  <a:moveTo>
                    <a:pt x="333470" y="0"/>
                  </a:moveTo>
                  <a:cubicBezTo>
                    <a:pt x="334899" y="4382"/>
                    <a:pt x="336137" y="8858"/>
                    <a:pt x="337280" y="13430"/>
                  </a:cubicBezTo>
                  <a:lnTo>
                    <a:pt x="13430" y="337280"/>
                  </a:lnTo>
                  <a:cubicBezTo>
                    <a:pt x="8858" y="336137"/>
                    <a:pt x="4382" y="334899"/>
                    <a:pt x="0" y="33347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86059ECF-0D50-48AD-B67A-645EC29D33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67329" y="3400425"/>
              <a:ext cx="294227" cy="294132"/>
            </a:xfrm>
            <a:custGeom>
              <a:avLst/>
              <a:gdLst>
                <a:gd name="connsiteX0" fmla="*/ 292989 w 294227"/>
                <a:gd name="connsiteY0" fmla="*/ 0 h 294132"/>
                <a:gd name="connsiteX1" fmla="*/ 294227 w 294227"/>
                <a:gd name="connsiteY1" fmla="*/ 15907 h 294132"/>
                <a:gd name="connsiteX2" fmla="*/ 15907 w 294227"/>
                <a:gd name="connsiteY2" fmla="*/ 294132 h 294132"/>
                <a:gd name="connsiteX3" fmla="*/ 0 w 294227"/>
                <a:gd name="connsiteY3" fmla="*/ 292894 h 294132"/>
              </a:gdLst>
              <a:ahLst/>
              <a:cxnLst>
                <a:cxn ang="0">
                  <a:pos x="connsiteX0" y="connsiteY0"/>
                </a:cxn>
                <a:cxn ang="0">
                  <a:pos x="connsiteX1" y="connsiteY1"/>
                </a:cxn>
                <a:cxn ang="0">
                  <a:pos x="connsiteX2" y="connsiteY2"/>
                </a:cxn>
                <a:cxn ang="0">
                  <a:pos x="connsiteX3" y="connsiteY3"/>
                </a:cxn>
              </a:cxnLst>
              <a:rect l="l" t="t" r="r" b="b"/>
              <a:pathLst>
                <a:path w="294227" h="294132">
                  <a:moveTo>
                    <a:pt x="292989" y="0"/>
                  </a:moveTo>
                  <a:cubicBezTo>
                    <a:pt x="293561" y="5334"/>
                    <a:pt x="293942" y="10668"/>
                    <a:pt x="294227" y="15907"/>
                  </a:cubicBezTo>
                  <a:lnTo>
                    <a:pt x="15907" y="294132"/>
                  </a:lnTo>
                  <a:cubicBezTo>
                    <a:pt x="10668" y="294132"/>
                    <a:pt x="5334" y="293465"/>
                    <a:pt x="0" y="292894"/>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B394906F-6BF2-447E-9886-F12708E128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29337" y="3462337"/>
              <a:ext cx="230314" cy="230314"/>
            </a:xfrm>
            <a:custGeom>
              <a:avLst/>
              <a:gdLst>
                <a:gd name="connsiteX0" fmla="*/ 230315 w 230314"/>
                <a:gd name="connsiteY0" fmla="*/ 0 h 230314"/>
                <a:gd name="connsiteX1" fmla="*/ 226886 w 230314"/>
                <a:gd name="connsiteY1" fmla="*/ 20574 h 230314"/>
                <a:gd name="connsiteX2" fmla="*/ 20669 w 230314"/>
                <a:gd name="connsiteY2" fmla="*/ 226790 h 230314"/>
                <a:gd name="connsiteX3" fmla="*/ 0 w 230314"/>
                <a:gd name="connsiteY3" fmla="*/ 230315 h 230314"/>
              </a:gdLst>
              <a:ahLst/>
              <a:cxnLst>
                <a:cxn ang="0">
                  <a:pos x="connsiteX0" y="connsiteY0"/>
                </a:cxn>
                <a:cxn ang="0">
                  <a:pos x="connsiteX1" y="connsiteY1"/>
                </a:cxn>
                <a:cxn ang="0">
                  <a:pos x="connsiteX2" y="connsiteY2"/>
                </a:cxn>
                <a:cxn ang="0">
                  <a:pos x="connsiteX3" y="connsiteY3"/>
                </a:cxn>
              </a:cxnLst>
              <a:rect l="l" t="t" r="r" b="b"/>
              <a:pathLst>
                <a:path w="230314" h="230314">
                  <a:moveTo>
                    <a:pt x="230315" y="0"/>
                  </a:moveTo>
                  <a:cubicBezTo>
                    <a:pt x="229457" y="6953"/>
                    <a:pt x="228314" y="13716"/>
                    <a:pt x="226886" y="20574"/>
                  </a:cubicBezTo>
                  <a:lnTo>
                    <a:pt x="20669" y="226790"/>
                  </a:lnTo>
                  <a:cubicBezTo>
                    <a:pt x="13811" y="228314"/>
                    <a:pt x="6953" y="229457"/>
                    <a:pt x="0" y="230315"/>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A45EB96B-215A-4EBF-A594-2B08222339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18682" y="3551682"/>
              <a:ext cx="112871" cy="112871"/>
            </a:xfrm>
            <a:custGeom>
              <a:avLst/>
              <a:gdLst>
                <a:gd name="connsiteX0" fmla="*/ 112871 w 112871"/>
                <a:gd name="connsiteY0" fmla="*/ 0 h 112871"/>
                <a:gd name="connsiteX1" fmla="*/ 0 w 112871"/>
                <a:gd name="connsiteY1" fmla="*/ 112871 h 112871"/>
              </a:gdLst>
              <a:ahLst/>
              <a:cxnLst>
                <a:cxn ang="0">
                  <a:pos x="connsiteX0" y="connsiteY0"/>
                </a:cxn>
                <a:cxn ang="0">
                  <a:pos x="connsiteX1" y="connsiteY1"/>
                </a:cxn>
              </a:cxnLst>
              <a:rect l="l" t="t" r="r" b="b"/>
              <a:pathLst>
                <a:path w="112871" h="112871">
                  <a:moveTo>
                    <a:pt x="112871" y="0"/>
                  </a:moveTo>
                  <a:cubicBezTo>
                    <a:pt x="87618" y="48239"/>
                    <a:pt x="48239" y="87618"/>
                    <a:pt x="0" y="112871"/>
                  </a:cubicBezTo>
                  <a:close/>
                </a:path>
              </a:pathLst>
            </a:custGeom>
            <a:grpFill/>
            <a:ln w="9525" cap="flat">
              <a:noFill/>
              <a:prstDash val="solid"/>
              <a:miter/>
            </a:ln>
          </p:spPr>
          <p:txBody>
            <a:bodyPr rtlCol="0" anchor="ctr"/>
            <a:lstStyle/>
            <a:p>
              <a:endParaRPr lang="en-US" dirty="0"/>
            </a:p>
          </p:txBody>
        </p:sp>
      </p:grpSp>
      <p:sp>
        <p:nvSpPr>
          <p:cNvPr id="3" name="Content Placeholder 2">
            <a:extLst>
              <a:ext uri="{FF2B5EF4-FFF2-40B4-BE49-F238E27FC236}">
                <a16:creationId xmlns:a16="http://schemas.microsoft.com/office/drawing/2014/main" id="{52DF2DF3-4FCA-1DCA-9352-E0F5AC035A0D}"/>
              </a:ext>
            </a:extLst>
          </p:cNvPr>
          <p:cNvSpPr>
            <a:spLocks noGrp="1"/>
          </p:cNvSpPr>
          <p:nvPr>
            <p:ph idx="1"/>
          </p:nvPr>
        </p:nvSpPr>
        <p:spPr>
          <a:xfrm>
            <a:off x="5344191" y="3061252"/>
            <a:ext cx="6152348" cy="3617844"/>
          </a:xfrm>
        </p:spPr>
        <p:txBody>
          <a:bodyPr>
            <a:normAutofit/>
          </a:bodyPr>
          <a:lstStyle/>
          <a:p>
            <a:pPr marL="298323" indent="-298323" defTabSz="530352">
              <a:spcBef>
                <a:spcPts val="580"/>
              </a:spcBef>
              <a:buFont typeface="+mj-lt"/>
              <a:buAutoNum type="arabicPeriod"/>
            </a:pPr>
            <a:r>
              <a:rPr lang="en-GB" kern="1200" dirty="0">
                <a:solidFill>
                  <a:schemeClr val="tx1"/>
                </a:solidFill>
                <a:latin typeface="+mn-lt"/>
                <a:ea typeface="+mn-ea"/>
                <a:cs typeface="+mn-cs"/>
              </a:rPr>
              <a:t>What makes learning specific topics easy or difficult?</a:t>
            </a:r>
          </a:p>
          <a:p>
            <a:pPr marL="298323" indent="-298323" defTabSz="530352">
              <a:spcBef>
                <a:spcPts val="580"/>
              </a:spcBef>
              <a:buFont typeface="+mj-lt"/>
              <a:buAutoNum type="arabicPeriod"/>
            </a:pPr>
            <a:r>
              <a:rPr lang="en-GB" kern="1200" dirty="0">
                <a:solidFill>
                  <a:schemeClr val="tx1"/>
                </a:solidFill>
                <a:latin typeface="+mn-lt"/>
                <a:ea typeface="+mn-ea"/>
                <a:cs typeface="+mn-cs"/>
              </a:rPr>
              <a:t>What understandings, experiences and misconceptions do students bring to their lessons?</a:t>
            </a:r>
          </a:p>
          <a:p>
            <a:pPr marL="298323" indent="-298323" defTabSz="530352">
              <a:spcBef>
                <a:spcPts val="580"/>
              </a:spcBef>
              <a:buFont typeface="+mj-lt"/>
              <a:buAutoNum type="arabicPeriod"/>
            </a:pPr>
            <a:r>
              <a:rPr lang="en-GB" kern="1200" dirty="0">
                <a:solidFill>
                  <a:schemeClr val="tx1"/>
                </a:solidFill>
                <a:latin typeface="+mn-lt"/>
                <a:ea typeface="+mn-ea"/>
                <a:cs typeface="+mn-cs"/>
              </a:rPr>
              <a:t>How to correct misconceptions and utilise students’ experiences and understandings to promote learning?</a:t>
            </a:r>
          </a:p>
          <a:p>
            <a:pPr marL="514350" indent="-514350">
              <a:buFont typeface="+mj-lt"/>
              <a:buAutoNum type="arabicPeriod"/>
            </a:pPr>
            <a:endParaRPr lang="en-GB" dirty="0"/>
          </a:p>
        </p:txBody>
      </p:sp>
      <p:sp>
        <p:nvSpPr>
          <p:cNvPr id="4" name="Speech Bubble: Rectangle with Corners Rounded 3">
            <a:extLst>
              <a:ext uri="{FF2B5EF4-FFF2-40B4-BE49-F238E27FC236}">
                <a16:creationId xmlns:a16="http://schemas.microsoft.com/office/drawing/2014/main" id="{6239A73C-0829-EDA1-F612-7141E5F6F397}"/>
              </a:ext>
            </a:extLst>
          </p:cNvPr>
          <p:cNvSpPr/>
          <p:nvPr/>
        </p:nvSpPr>
        <p:spPr>
          <a:xfrm>
            <a:off x="6298334" y="340226"/>
            <a:ext cx="4485928" cy="2249263"/>
          </a:xfrm>
          <a:prstGeom prst="wedgeRoundRectCallout">
            <a:avLst>
              <a:gd name="adj1" fmla="val -73793"/>
              <a:gd name="adj2" fmla="val 37124"/>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defTabSz="530352">
              <a:spcAft>
                <a:spcPts val="600"/>
              </a:spcAft>
            </a:pPr>
            <a:r>
              <a:rPr lang="en-GB" sz="2800" kern="1200" dirty="0">
                <a:solidFill>
                  <a:schemeClr val="lt1"/>
                </a:solidFill>
                <a:latin typeface="+mn-lt"/>
                <a:ea typeface="+mn-ea"/>
                <a:cs typeface="+mn-cs"/>
              </a:rPr>
              <a:t>‘ways of representing and formulating the subject that make it comprehensible to others’ (Shulman 1986:9)</a:t>
            </a:r>
          </a:p>
          <a:p>
            <a:pPr algn="ctr">
              <a:spcAft>
                <a:spcPts val="600"/>
              </a:spcAft>
            </a:pPr>
            <a:endParaRPr lang="en-GB" dirty="0"/>
          </a:p>
        </p:txBody>
      </p:sp>
    </p:spTree>
    <p:extLst>
      <p:ext uri="{BB962C8B-B14F-4D97-AF65-F5344CB8AC3E}">
        <p14:creationId xmlns:p14="http://schemas.microsoft.com/office/powerpoint/2010/main" val="376089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0FE84-3525-BF97-1E79-708373901A95}"/>
              </a:ext>
            </a:extLst>
          </p:cNvPr>
          <p:cNvSpPr>
            <a:spLocks noGrp="1"/>
          </p:cNvSpPr>
          <p:nvPr>
            <p:ph type="title"/>
          </p:nvPr>
        </p:nvSpPr>
        <p:spPr/>
        <p:txBody>
          <a:bodyPr/>
          <a:lstStyle/>
          <a:p>
            <a:r>
              <a:rPr lang="en-GB" dirty="0"/>
              <a:t>Underlying principles of ESOL pedagogy</a:t>
            </a:r>
          </a:p>
        </p:txBody>
      </p:sp>
      <p:sp>
        <p:nvSpPr>
          <p:cNvPr id="3" name="Content Placeholder 2">
            <a:extLst>
              <a:ext uri="{FF2B5EF4-FFF2-40B4-BE49-F238E27FC236}">
                <a16:creationId xmlns:a16="http://schemas.microsoft.com/office/drawing/2014/main" id="{2F490D00-B38F-148A-EA53-4DF8B5630691}"/>
              </a:ext>
            </a:extLst>
          </p:cNvPr>
          <p:cNvSpPr>
            <a:spLocks noGrp="1"/>
          </p:cNvSpPr>
          <p:nvPr>
            <p:ph sz="half" idx="1"/>
          </p:nvPr>
        </p:nvSpPr>
        <p:spPr/>
        <p:txBody>
          <a:bodyPr/>
          <a:lstStyle/>
          <a:p>
            <a:pPr marL="514350" indent="-514350">
              <a:buFont typeface="+mj-lt"/>
              <a:buAutoNum type="arabicPeriod"/>
            </a:pPr>
            <a:r>
              <a:rPr lang="en-GB" dirty="0"/>
              <a:t>Activate prior learning.</a:t>
            </a:r>
          </a:p>
          <a:p>
            <a:pPr marL="514350" indent="-514350">
              <a:buFont typeface="+mj-lt"/>
              <a:buAutoNum type="arabicPeriod"/>
            </a:pPr>
            <a:r>
              <a:rPr lang="en-GB" dirty="0"/>
              <a:t>Set a context for all new language – ‘no context, no meaning’.</a:t>
            </a:r>
          </a:p>
          <a:p>
            <a:pPr marL="514350" indent="-514350">
              <a:buFont typeface="+mj-lt"/>
              <a:buAutoNum type="arabicPeriod"/>
            </a:pPr>
            <a:r>
              <a:rPr lang="en-GB" dirty="0"/>
              <a:t>Develop learner autonomy.</a:t>
            </a:r>
          </a:p>
          <a:p>
            <a:pPr marL="514350" indent="-514350">
              <a:buFont typeface="+mj-lt"/>
              <a:buAutoNum type="arabicPeriod"/>
            </a:pPr>
            <a:r>
              <a:rPr lang="en-GB" dirty="0"/>
              <a:t>Keep teacher talking time (TTT) to a minimum.</a:t>
            </a:r>
          </a:p>
          <a:p>
            <a:pPr marL="514350" indent="-514350">
              <a:buFont typeface="+mj-lt"/>
              <a:buAutoNum type="arabicPeriod"/>
            </a:pPr>
            <a:r>
              <a:rPr lang="en-GB" dirty="0"/>
              <a:t>Avoid lengthy explanations.</a:t>
            </a:r>
          </a:p>
        </p:txBody>
      </p:sp>
      <p:sp>
        <p:nvSpPr>
          <p:cNvPr id="4" name="Content Placeholder 3">
            <a:extLst>
              <a:ext uri="{FF2B5EF4-FFF2-40B4-BE49-F238E27FC236}">
                <a16:creationId xmlns:a16="http://schemas.microsoft.com/office/drawing/2014/main" id="{D3EF995C-2773-1A2B-EE6D-A82FB41BBF24}"/>
              </a:ext>
            </a:extLst>
          </p:cNvPr>
          <p:cNvSpPr>
            <a:spLocks noGrp="1"/>
          </p:cNvSpPr>
          <p:nvPr>
            <p:ph sz="half" idx="2"/>
          </p:nvPr>
        </p:nvSpPr>
        <p:spPr>
          <a:xfrm>
            <a:off x="6172202" y="1690688"/>
            <a:ext cx="5181600" cy="4351338"/>
          </a:xfrm>
        </p:spPr>
        <p:txBody>
          <a:bodyPr/>
          <a:lstStyle/>
          <a:p>
            <a:endParaRPr lang="en-GB" dirty="0"/>
          </a:p>
          <a:p>
            <a:pPr>
              <a:lnSpc>
                <a:spcPct val="100000"/>
              </a:lnSpc>
            </a:pPr>
            <a:r>
              <a:rPr lang="en-GB" dirty="0"/>
              <a:t>Textbook, personal experiences, stories etc. </a:t>
            </a:r>
          </a:p>
          <a:p>
            <a:r>
              <a:rPr lang="en-GB" dirty="0"/>
              <a:t>Bilingual dictionaries, phonemic script, hot cards, peer teaching.</a:t>
            </a:r>
          </a:p>
          <a:p>
            <a:r>
              <a:rPr lang="en-GB" dirty="0"/>
              <a:t>Gestures to praise, indicate errors, 1 or 2-word instructions.</a:t>
            </a:r>
          </a:p>
          <a:p>
            <a:r>
              <a:rPr lang="en-GB" dirty="0"/>
              <a:t>Communicative activities and  feedback. </a:t>
            </a:r>
          </a:p>
        </p:txBody>
      </p:sp>
    </p:spTree>
    <p:extLst>
      <p:ext uri="{BB962C8B-B14F-4D97-AF65-F5344CB8AC3E}">
        <p14:creationId xmlns:p14="http://schemas.microsoft.com/office/powerpoint/2010/main" val="296646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06BD81-3E52-DCBE-8D1F-B2B206651F4A}"/>
              </a:ext>
            </a:extLst>
          </p:cNvPr>
          <p:cNvSpPr>
            <a:spLocks noGrp="1"/>
          </p:cNvSpPr>
          <p:nvPr>
            <p:ph type="title"/>
          </p:nvPr>
        </p:nvSpPr>
        <p:spPr/>
        <p:txBody>
          <a:bodyPr/>
          <a:lstStyle/>
          <a:p>
            <a:r>
              <a:rPr lang="en-GB" dirty="0"/>
              <a:t>Sequencing the curriculum</a:t>
            </a:r>
          </a:p>
        </p:txBody>
      </p:sp>
      <p:sp>
        <p:nvSpPr>
          <p:cNvPr id="6" name="Content Placeholder 5">
            <a:extLst>
              <a:ext uri="{FF2B5EF4-FFF2-40B4-BE49-F238E27FC236}">
                <a16:creationId xmlns:a16="http://schemas.microsoft.com/office/drawing/2014/main" id="{8ECF85FE-0BDB-259F-B0B4-63991B319986}"/>
              </a:ext>
            </a:extLst>
          </p:cNvPr>
          <p:cNvSpPr>
            <a:spLocks noGrp="1"/>
          </p:cNvSpPr>
          <p:nvPr>
            <p:ph idx="1"/>
          </p:nvPr>
        </p:nvSpPr>
        <p:spPr/>
        <p:txBody>
          <a:bodyPr/>
          <a:lstStyle/>
          <a:p>
            <a:pPr marL="0" indent="0">
              <a:buNone/>
            </a:pPr>
            <a:r>
              <a:rPr lang="en-GB" dirty="0"/>
              <a:t>Which comes first?</a:t>
            </a:r>
          </a:p>
          <a:p>
            <a:pPr marL="514350" indent="-514350">
              <a:buFont typeface="+mj-lt"/>
              <a:buAutoNum type="arabicPeriod"/>
            </a:pPr>
            <a:r>
              <a:rPr lang="en-GB" dirty="0"/>
              <a:t>Receptive or productive language?</a:t>
            </a:r>
          </a:p>
          <a:p>
            <a:pPr marL="514350" indent="-514350">
              <a:buFont typeface="+mj-lt"/>
              <a:buAutoNum type="arabicPeriod"/>
            </a:pPr>
            <a:r>
              <a:rPr lang="en-GB" dirty="0"/>
              <a:t>Speaking or writing?</a:t>
            </a:r>
          </a:p>
          <a:p>
            <a:pPr marL="514350" indent="-514350">
              <a:buFont typeface="+mj-lt"/>
              <a:buAutoNum type="arabicPeriod"/>
            </a:pPr>
            <a:r>
              <a:rPr lang="en-GB" dirty="0"/>
              <a:t>mug, cup, goblet, glass, thermos, tankard, chalice</a:t>
            </a:r>
          </a:p>
          <a:p>
            <a:pPr marL="514350" indent="-514350">
              <a:buFont typeface="+mj-lt"/>
              <a:buAutoNum type="arabicPeriod"/>
            </a:pPr>
            <a:r>
              <a:rPr lang="en-GB" dirty="0"/>
              <a:t>MFP</a:t>
            </a:r>
          </a:p>
        </p:txBody>
      </p:sp>
      <p:graphicFrame>
        <p:nvGraphicFramePr>
          <p:cNvPr id="7" name="Diagram 6">
            <a:extLst>
              <a:ext uri="{FF2B5EF4-FFF2-40B4-BE49-F238E27FC236}">
                <a16:creationId xmlns:a16="http://schemas.microsoft.com/office/drawing/2014/main" id="{72FD0056-5EA0-B5A8-CB91-8AB7D1D62219}"/>
              </a:ext>
            </a:extLst>
          </p:cNvPr>
          <p:cNvGraphicFramePr/>
          <p:nvPr>
            <p:extLst>
              <p:ext uri="{D42A27DB-BD31-4B8C-83A1-F6EECF244321}">
                <p14:modId xmlns:p14="http://schemas.microsoft.com/office/powerpoint/2010/main" val="2096311638"/>
              </p:ext>
            </p:extLst>
          </p:nvPr>
        </p:nvGraphicFramePr>
        <p:xfrm>
          <a:off x="2191026" y="3481146"/>
          <a:ext cx="8128000" cy="3726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0428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7"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useBgFill="1">
        <p:nvSpPr>
          <p:cNvPr id="2059" name="Rectangle 2054">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B767CD-5DA4-29FF-AD59-75B7CE63536A}"/>
              </a:ext>
            </a:extLst>
          </p:cNvPr>
          <p:cNvSpPr>
            <a:spLocks noGrp="1"/>
          </p:cNvSpPr>
          <p:nvPr>
            <p:ph type="title"/>
          </p:nvPr>
        </p:nvSpPr>
        <p:spPr>
          <a:xfrm>
            <a:off x="630936" y="639520"/>
            <a:ext cx="3429000" cy="1719072"/>
          </a:xfrm>
        </p:spPr>
        <p:txBody>
          <a:bodyPr anchor="b">
            <a:normAutofit/>
          </a:bodyPr>
          <a:lstStyle/>
          <a:p>
            <a:r>
              <a:rPr lang="en-GB" sz="5400"/>
              <a:t>Some ideas</a:t>
            </a:r>
          </a:p>
        </p:txBody>
      </p:sp>
      <p:sp>
        <p:nvSpPr>
          <p:cNvPr id="206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EEA5F0-8215-94B2-3793-A38F4A830693}"/>
              </a:ext>
            </a:extLst>
          </p:cNvPr>
          <p:cNvSpPr>
            <a:spLocks noGrp="1"/>
          </p:cNvSpPr>
          <p:nvPr>
            <p:ph idx="1"/>
          </p:nvPr>
        </p:nvSpPr>
        <p:spPr>
          <a:xfrm>
            <a:off x="630936" y="2807208"/>
            <a:ext cx="3429000" cy="3410712"/>
          </a:xfrm>
        </p:spPr>
        <p:txBody>
          <a:bodyPr anchor="t">
            <a:normAutofit/>
          </a:bodyPr>
          <a:lstStyle/>
          <a:p>
            <a:r>
              <a:rPr lang="en-GB" sz="2200"/>
              <a:t>Information gap activities e.g., crossword, timeline, running dictation, paired mime, pictures)</a:t>
            </a:r>
          </a:p>
          <a:p>
            <a:r>
              <a:rPr lang="en-GB" sz="2200"/>
              <a:t>Word classes (morphology)</a:t>
            </a:r>
          </a:p>
          <a:p>
            <a:r>
              <a:rPr lang="en-GB" sz="2200"/>
              <a:t>Writing &amp; speaking frames</a:t>
            </a:r>
          </a:p>
          <a:p>
            <a:r>
              <a:rPr lang="en-GB" sz="2200"/>
              <a:t>Collaborative learning</a:t>
            </a:r>
          </a:p>
        </p:txBody>
      </p:sp>
      <p:pic>
        <p:nvPicPr>
          <p:cNvPr id="2050" name="Picture 2" descr="What Causes Information Gaps? 3 Challenges Companies Face">
            <a:extLst>
              <a:ext uri="{FF2B5EF4-FFF2-40B4-BE49-F238E27FC236}">
                <a16:creationId xmlns:a16="http://schemas.microsoft.com/office/drawing/2014/main" id="{7EC50207-BCBF-D460-E50D-FC9BB177566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654296" y="1599514"/>
            <a:ext cx="6903720" cy="365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471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055B54-C740-BCFC-8BC3-6DACD27D5689}"/>
              </a:ext>
            </a:extLst>
          </p:cNvPr>
          <p:cNvSpPr>
            <a:spLocks noGrp="1"/>
          </p:cNvSpPr>
          <p:nvPr>
            <p:ph type="title"/>
          </p:nvPr>
        </p:nvSpPr>
        <p:spPr/>
        <p:txBody>
          <a:bodyPr/>
          <a:lstStyle/>
          <a:p>
            <a:r>
              <a:rPr lang="en-GB" dirty="0"/>
              <a:t>Colour coding </a:t>
            </a:r>
          </a:p>
        </p:txBody>
      </p:sp>
      <p:sp>
        <p:nvSpPr>
          <p:cNvPr id="3" name="Content Placeholder 2">
            <a:extLst>
              <a:ext uri="{FF2B5EF4-FFF2-40B4-BE49-F238E27FC236}">
                <a16:creationId xmlns:a16="http://schemas.microsoft.com/office/drawing/2014/main" id="{56E3053A-A0C0-FF66-A4CF-FF6E55072E4E}"/>
              </a:ext>
            </a:extLst>
          </p:cNvPr>
          <p:cNvSpPr>
            <a:spLocks noGrp="1"/>
          </p:cNvSpPr>
          <p:nvPr>
            <p:ph sz="half" idx="1"/>
          </p:nvPr>
        </p:nvSpPr>
        <p:spPr/>
        <p:txBody>
          <a:bodyPr>
            <a:normAutofit/>
          </a:bodyPr>
          <a:lstStyle/>
          <a:p>
            <a:r>
              <a:rPr lang="en-GB" dirty="0">
                <a:solidFill>
                  <a:srgbClr val="00B050"/>
                </a:solidFill>
              </a:rPr>
              <a:t>present</a:t>
            </a:r>
          </a:p>
          <a:p>
            <a:r>
              <a:rPr lang="en-GB" dirty="0">
                <a:solidFill>
                  <a:schemeClr val="accent1"/>
                </a:solidFill>
              </a:rPr>
              <a:t>past</a:t>
            </a:r>
          </a:p>
          <a:p>
            <a:r>
              <a:rPr lang="en-GB" dirty="0">
                <a:solidFill>
                  <a:srgbClr val="FF0000"/>
                </a:solidFill>
              </a:rPr>
              <a:t>continuous suffix</a:t>
            </a:r>
          </a:p>
          <a:p>
            <a:r>
              <a:rPr lang="en-GB" dirty="0">
                <a:solidFill>
                  <a:srgbClr val="7030A0"/>
                </a:solidFill>
              </a:rPr>
              <a:t>past participle</a:t>
            </a:r>
          </a:p>
          <a:p>
            <a:pPr marL="0" indent="0">
              <a:buNone/>
            </a:pPr>
            <a:endParaRPr lang="en-GB" dirty="0"/>
          </a:p>
        </p:txBody>
      </p:sp>
      <p:sp>
        <p:nvSpPr>
          <p:cNvPr id="5" name="Content Placeholder 4">
            <a:extLst>
              <a:ext uri="{FF2B5EF4-FFF2-40B4-BE49-F238E27FC236}">
                <a16:creationId xmlns:a16="http://schemas.microsoft.com/office/drawing/2014/main" id="{76998A1B-179E-AA1D-83BB-A08FC164AE8D}"/>
              </a:ext>
            </a:extLst>
          </p:cNvPr>
          <p:cNvSpPr>
            <a:spLocks noGrp="1"/>
          </p:cNvSpPr>
          <p:nvPr>
            <p:ph sz="half" idx="2"/>
          </p:nvPr>
        </p:nvSpPr>
        <p:spPr>
          <a:xfrm>
            <a:off x="3988904" y="1825625"/>
            <a:ext cx="7364896" cy="4351338"/>
          </a:xfrm>
        </p:spPr>
        <p:txBody>
          <a:bodyPr>
            <a:normAutofit/>
          </a:bodyPr>
          <a:lstStyle/>
          <a:p>
            <a:r>
              <a:rPr lang="en-GB" dirty="0"/>
              <a:t>He </a:t>
            </a:r>
            <a:r>
              <a:rPr lang="en-GB" dirty="0">
                <a:solidFill>
                  <a:srgbClr val="00B050"/>
                </a:solidFill>
              </a:rPr>
              <a:t>walks </a:t>
            </a:r>
            <a:r>
              <a:rPr lang="en-GB" dirty="0"/>
              <a:t>to work every day</a:t>
            </a:r>
          </a:p>
          <a:p>
            <a:r>
              <a:rPr lang="en-GB" dirty="0"/>
              <a:t>He </a:t>
            </a:r>
            <a:r>
              <a:rPr lang="en-GB" dirty="0">
                <a:solidFill>
                  <a:srgbClr val="00B050"/>
                </a:solidFill>
              </a:rPr>
              <a:t>is</a:t>
            </a:r>
            <a:r>
              <a:rPr lang="en-GB" dirty="0"/>
              <a:t> walk</a:t>
            </a:r>
            <a:r>
              <a:rPr lang="en-GB" dirty="0">
                <a:solidFill>
                  <a:srgbClr val="FF0000"/>
                </a:solidFill>
              </a:rPr>
              <a:t>ing</a:t>
            </a:r>
            <a:r>
              <a:rPr lang="en-GB" dirty="0"/>
              <a:t> to work</a:t>
            </a:r>
          </a:p>
          <a:p>
            <a:r>
              <a:rPr lang="en-GB" dirty="0"/>
              <a:t>He </a:t>
            </a:r>
            <a:r>
              <a:rPr lang="en-GB" dirty="0">
                <a:solidFill>
                  <a:srgbClr val="0070C0"/>
                </a:solidFill>
              </a:rPr>
              <a:t>walked </a:t>
            </a:r>
            <a:r>
              <a:rPr lang="en-GB" dirty="0"/>
              <a:t>to work for 20 years</a:t>
            </a:r>
          </a:p>
          <a:p>
            <a:r>
              <a:rPr lang="en-GB" dirty="0"/>
              <a:t>He </a:t>
            </a:r>
            <a:r>
              <a:rPr lang="en-GB" dirty="0">
                <a:solidFill>
                  <a:srgbClr val="0070C0"/>
                </a:solidFill>
              </a:rPr>
              <a:t>was</a:t>
            </a:r>
            <a:r>
              <a:rPr lang="en-GB" dirty="0"/>
              <a:t> walk</a:t>
            </a:r>
            <a:r>
              <a:rPr lang="en-GB" dirty="0">
                <a:solidFill>
                  <a:srgbClr val="FF0000"/>
                </a:solidFill>
              </a:rPr>
              <a:t>ing </a:t>
            </a:r>
            <a:r>
              <a:rPr lang="en-GB" dirty="0"/>
              <a:t>to work when he </a:t>
            </a:r>
            <a:r>
              <a:rPr lang="en-GB" dirty="0">
                <a:solidFill>
                  <a:srgbClr val="0070C0"/>
                </a:solidFill>
              </a:rPr>
              <a:t>found </a:t>
            </a:r>
            <a:r>
              <a:rPr lang="en-GB" dirty="0"/>
              <a:t>the dog.</a:t>
            </a:r>
          </a:p>
          <a:p>
            <a:r>
              <a:rPr lang="en-GB" dirty="0"/>
              <a:t>He </a:t>
            </a:r>
            <a:r>
              <a:rPr lang="en-GB" dirty="0">
                <a:solidFill>
                  <a:srgbClr val="00B050"/>
                </a:solidFill>
              </a:rPr>
              <a:t>has</a:t>
            </a:r>
            <a:r>
              <a:rPr lang="en-GB" dirty="0"/>
              <a:t> </a:t>
            </a:r>
            <a:r>
              <a:rPr lang="en-GB" dirty="0">
                <a:solidFill>
                  <a:srgbClr val="7030A0"/>
                </a:solidFill>
              </a:rPr>
              <a:t>walked</a:t>
            </a:r>
            <a:r>
              <a:rPr lang="en-GB" dirty="0"/>
              <a:t> to work for the past 18 years</a:t>
            </a:r>
          </a:p>
          <a:p>
            <a:r>
              <a:rPr lang="en-GB" dirty="0"/>
              <a:t>He </a:t>
            </a:r>
            <a:r>
              <a:rPr lang="en-GB" dirty="0">
                <a:solidFill>
                  <a:srgbClr val="00B050"/>
                </a:solidFill>
              </a:rPr>
              <a:t>has</a:t>
            </a:r>
            <a:r>
              <a:rPr lang="en-GB" dirty="0">
                <a:solidFill>
                  <a:srgbClr val="0070C0"/>
                </a:solidFill>
              </a:rPr>
              <a:t> been </a:t>
            </a:r>
            <a:r>
              <a:rPr lang="en-GB" dirty="0"/>
              <a:t>walk</a:t>
            </a:r>
            <a:r>
              <a:rPr lang="en-GB" dirty="0">
                <a:solidFill>
                  <a:srgbClr val="FF0000"/>
                </a:solidFill>
              </a:rPr>
              <a:t>ing</a:t>
            </a:r>
            <a:r>
              <a:rPr lang="en-GB" dirty="0"/>
              <a:t> to work and that’s why he’s tired.</a:t>
            </a:r>
          </a:p>
          <a:p>
            <a:r>
              <a:rPr lang="en-GB" dirty="0"/>
              <a:t>He </a:t>
            </a:r>
            <a:r>
              <a:rPr lang="en-GB" dirty="0">
                <a:solidFill>
                  <a:srgbClr val="0070C0"/>
                </a:solidFill>
              </a:rPr>
              <a:t>had</a:t>
            </a:r>
            <a:r>
              <a:rPr lang="en-GB" dirty="0"/>
              <a:t> </a:t>
            </a:r>
            <a:r>
              <a:rPr lang="en-GB" dirty="0">
                <a:solidFill>
                  <a:srgbClr val="7030A0"/>
                </a:solidFill>
              </a:rPr>
              <a:t>walked</a:t>
            </a:r>
            <a:r>
              <a:rPr lang="en-GB" dirty="0"/>
              <a:t> to work, and he </a:t>
            </a:r>
            <a:r>
              <a:rPr lang="en-GB" dirty="0">
                <a:solidFill>
                  <a:srgbClr val="0070C0"/>
                </a:solidFill>
              </a:rPr>
              <a:t>was </a:t>
            </a:r>
            <a:r>
              <a:rPr lang="en-GB" dirty="0"/>
              <a:t>tired.</a:t>
            </a:r>
          </a:p>
          <a:p>
            <a:endParaRPr lang="en-GB" dirty="0"/>
          </a:p>
        </p:txBody>
      </p:sp>
    </p:spTree>
    <p:extLst>
      <p:ext uri="{BB962C8B-B14F-4D97-AF65-F5344CB8AC3E}">
        <p14:creationId xmlns:p14="http://schemas.microsoft.com/office/powerpoint/2010/main" val="537391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1253</Words>
  <Application>Microsoft Office PowerPoint</Application>
  <PresentationFormat>Widescreen</PresentationFormat>
  <Paragraphs>113</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What is subject specific pedagogy in ESOL?</vt:lpstr>
      <vt:lpstr>What is pedagogy?</vt:lpstr>
      <vt:lpstr>What is pedagogical knowledge? (Shulman 1986)</vt:lpstr>
      <vt:lpstr>Content knowledge</vt:lpstr>
      <vt:lpstr>Pedagogical content knowledge</vt:lpstr>
      <vt:lpstr>Underlying principles of ESOL pedagogy</vt:lpstr>
      <vt:lpstr>Sequencing the curriculum</vt:lpstr>
      <vt:lpstr>Some ideas</vt:lpstr>
      <vt:lpstr>Colour coding </vt:lpstr>
      <vt:lpstr>References &amp; useful resources </vt:lpstr>
      <vt:lpstr>Useful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subject specific pedagogy in ESOL?</dc:title>
  <dc:creator>Boodt, Sarah</dc:creator>
  <cp:lastModifiedBy>Boodt, Sarah</cp:lastModifiedBy>
  <cp:revision>5</cp:revision>
  <dcterms:created xsi:type="dcterms:W3CDTF">2023-10-02T13:15:58Z</dcterms:created>
  <dcterms:modified xsi:type="dcterms:W3CDTF">2023-10-31T09:44:58Z</dcterms:modified>
</cp:coreProperties>
</file>