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9" r:id="rId3"/>
    <p:sldId id="266" r:id="rId4"/>
    <p:sldId id="267" r:id="rId5"/>
    <p:sldId id="268" r:id="rId6"/>
    <p:sldId id="258" r:id="rId7"/>
    <p:sldId id="259" r:id="rId8"/>
    <p:sldId id="260" r:id="rId9"/>
    <p:sldId id="270" r:id="rId10"/>
    <p:sldId id="261" r:id="rId11"/>
    <p:sldId id="26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37B0BE-31E5-4CB3-9923-015506788738}" v="386" dt="2023-10-31T08:51:23.0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2200" autoAdjust="0"/>
  </p:normalViewPr>
  <p:slideViewPr>
    <p:cSldViewPr snapToGrid="0">
      <p:cViewPr varScale="1">
        <p:scale>
          <a:sx n="48" d="100"/>
          <a:sy n="48" d="100"/>
        </p:scale>
        <p:origin x="136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odt, Sarah" userId="40596c67-a286-443b-b115-305058a32667" providerId="ADAL" clId="{7C37B0BE-31E5-4CB3-9923-015506788738}"/>
    <pc:docChg chg="undo custSel addSld delSld modSld sldOrd">
      <pc:chgData name="Boodt, Sarah" userId="40596c67-a286-443b-b115-305058a32667" providerId="ADAL" clId="{7C37B0BE-31E5-4CB3-9923-015506788738}" dt="2023-10-31T09:44:47.931" v="2910" actId="27636"/>
      <pc:docMkLst>
        <pc:docMk/>
      </pc:docMkLst>
      <pc:sldChg chg="del modNotesTx">
        <pc:chgData name="Boodt, Sarah" userId="40596c67-a286-443b-b115-305058a32667" providerId="ADAL" clId="{7C37B0BE-31E5-4CB3-9923-015506788738}" dt="2023-10-31T08:30:49.054" v="1277" actId="2696"/>
        <pc:sldMkLst>
          <pc:docMk/>
          <pc:sldMk cId="3945703981" sldId="257"/>
        </pc:sldMkLst>
      </pc:sldChg>
      <pc:sldChg chg="modNotesTx">
        <pc:chgData name="Boodt, Sarah" userId="40596c67-a286-443b-b115-305058a32667" providerId="ADAL" clId="{7C37B0BE-31E5-4CB3-9923-015506788738}" dt="2023-10-31T09:17:01.759" v="2295" actId="20577"/>
        <pc:sldMkLst>
          <pc:docMk/>
          <pc:sldMk cId="2884471226" sldId="260"/>
        </pc:sldMkLst>
      </pc:sldChg>
      <pc:sldChg chg="modSp mod">
        <pc:chgData name="Boodt, Sarah" userId="40596c67-a286-443b-b115-305058a32667" providerId="ADAL" clId="{7C37B0BE-31E5-4CB3-9923-015506788738}" dt="2023-10-31T08:59:58.859" v="2272" actId="27636"/>
        <pc:sldMkLst>
          <pc:docMk/>
          <pc:sldMk cId="1709071653" sldId="261"/>
        </pc:sldMkLst>
        <pc:spChg chg="mod">
          <ac:chgData name="Boodt, Sarah" userId="40596c67-a286-443b-b115-305058a32667" providerId="ADAL" clId="{7C37B0BE-31E5-4CB3-9923-015506788738}" dt="2023-10-31T08:58:30.964" v="2199" actId="6549"/>
          <ac:spMkLst>
            <pc:docMk/>
            <pc:sldMk cId="1709071653" sldId="261"/>
            <ac:spMk id="2" creationId="{01C588E4-8429-C6CA-2890-470B51D00828}"/>
          </ac:spMkLst>
        </pc:spChg>
        <pc:spChg chg="mod">
          <ac:chgData name="Boodt, Sarah" userId="40596c67-a286-443b-b115-305058a32667" providerId="ADAL" clId="{7C37B0BE-31E5-4CB3-9923-015506788738}" dt="2023-10-31T08:59:58.859" v="2272" actId="27636"/>
          <ac:spMkLst>
            <pc:docMk/>
            <pc:sldMk cId="1709071653" sldId="261"/>
            <ac:spMk id="3" creationId="{871D9DD3-5C00-17DC-FCC7-0261691F1119}"/>
          </ac:spMkLst>
        </pc:spChg>
      </pc:sldChg>
      <pc:sldChg chg="modSp new del mod modNotesTx">
        <pc:chgData name="Boodt, Sarah" userId="40596c67-a286-443b-b115-305058a32667" providerId="ADAL" clId="{7C37B0BE-31E5-4CB3-9923-015506788738}" dt="2023-10-31T08:43:43.355" v="1807" actId="2696"/>
        <pc:sldMkLst>
          <pc:docMk/>
          <pc:sldMk cId="510428416" sldId="263"/>
        </pc:sldMkLst>
        <pc:spChg chg="mod">
          <ac:chgData name="Boodt, Sarah" userId="40596c67-a286-443b-b115-305058a32667" providerId="ADAL" clId="{7C37B0BE-31E5-4CB3-9923-015506788738}" dt="2023-10-31T08:01:36.217" v="17" actId="20577"/>
          <ac:spMkLst>
            <pc:docMk/>
            <pc:sldMk cId="510428416" sldId="263"/>
            <ac:spMk id="2" creationId="{C19A3129-46BD-FEA3-A4D2-6B4B5FC9EF50}"/>
          </ac:spMkLst>
        </pc:spChg>
        <pc:spChg chg="mod">
          <ac:chgData name="Boodt, Sarah" userId="40596c67-a286-443b-b115-305058a32667" providerId="ADAL" clId="{7C37B0BE-31E5-4CB3-9923-015506788738}" dt="2023-10-31T08:35:48.557" v="1418" actId="6549"/>
          <ac:spMkLst>
            <pc:docMk/>
            <pc:sldMk cId="510428416" sldId="263"/>
            <ac:spMk id="3" creationId="{845C5CC5-95E6-B1D6-9ED8-07D8890C6456}"/>
          </ac:spMkLst>
        </pc:spChg>
      </pc:sldChg>
      <pc:sldChg chg="modSp new del mod modNotesTx">
        <pc:chgData name="Boodt, Sarah" userId="40596c67-a286-443b-b115-305058a32667" providerId="ADAL" clId="{7C37B0BE-31E5-4CB3-9923-015506788738}" dt="2023-10-31T08:43:46.959" v="1808" actId="2696"/>
        <pc:sldMkLst>
          <pc:docMk/>
          <pc:sldMk cId="2044382734" sldId="264"/>
        </pc:sldMkLst>
        <pc:spChg chg="mod">
          <ac:chgData name="Boodt, Sarah" userId="40596c67-a286-443b-b115-305058a32667" providerId="ADAL" clId="{7C37B0BE-31E5-4CB3-9923-015506788738}" dt="2023-10-31T08:14:30.210" v="694"/>
          <ac:spMkLst>
            <pc:docMk/>
            <pc:sldMk cId="2044382734" sldId="264"/>
            <ac:spMk id="3" creationId="{BDE3CCDD-8488-F44B-C284-87F632DBC9FC}"/>
          </ac:spMkLst>
        </pc:spChg>
      </pc:sldChg>
      <pc:sldChg chg="addSp delSp modSp new del mod modNotesTx">
        <pc:chgData name="Boodt, Sarah" userId="40596c67-a286-443b-b115-305058a32667" providerId="ADAL" clId="{7C37B0BE-31E5-4CB3-9923-015506788738}" dt="2023-10-31T08:32:17.012" v="1278" actId="2696"/>
        <pc:sldMkLst>
          <pc:docMk/>
          <pc:sldMk cId="1166818592" sldId="265"/>
        </pc:sldMkLst>
        <pc:spChg chg="mod">
          <ac:chgData name="Boodt, Sarah" userId="40596c67-a286-443b-b115-305058a32667" providerId="ADAL" clId="{7C37B0BE-31E5-4CB3-9923-015506788738}" dt="2023-10-31T08:25:27.406" v="1072" actId="1076"/>
          <ac:spMkLst>
            <pc:docMk/>
            <pc:sldMk cId="1166818592" sldId="265"/>
            <ac:spMk id="2" creationId="{3908D295-7422-DC4E-2B61-BFC5F4DDD67A}"/>
          </ac:spMkLst>
        </pc:spChg>
        <pc:spChg chg="del">
          <ac:chgData name="Boodt, Sarah" userId="40596c67-a286-443b-b115-305058a32667" providerId="ADAL" clId="{7C37B0BE-31E5-4CB3-9923-015506788738}" dt="2023-10-31T08:20:20.104" v="872" actId="478"/>
          <ac:spMkLst>
            <pc:docMk/>
            <pc:sldMk cId="1166818592" sldId="265"/>
            <ac:spMk id="3" creationId="{828E9196-B7A6-DDCC-0D7C-35773A0CC267}"/>
          </ac:spMkLst>
        </pc:spChg>
        <pc:graphicFrameChg chg="add mod modGraphic">
          <ac:chgData name="Boodt, Sarah" userId="40596c67-a286-443b-b115-305058a32667" providerId="ADAL" clId="{7C37B0BE-31E5-4CB3-9923-015506788738}" dt="2023-10-31T08:25:20.299" v="1071" actId="1076"/>
          <ac:graphicFrameMkLst>
            <pc:docMk/>
            <pc:sldMk cId="1166818592" sldId="265"/>
            <ac:graphicFrameMk id="4" creationId="{23FCA005-94C0-8A83-0F0E-C4F68FA1F166}"/>
          </ac:graphicFrameMkLst>
        </pc:graphicFrameChg>
      </pc:sldChg>
      <pc:sldChg chg="addSp delSp modSp new mod setBg modNotesTx">
        <pc:chgData name="Boodt, Sarah" userId="40596c67-a286-443b-b115-305058a32667" providerId="ADAL" clId="{7C37B0BE-31E5-4CB3-9923-015506788738}" dt="2023-10-31T08:53:42.766" v="2009" actId="113"/>
        <pc:sldMkLst>
          <pc:docMk/>
          <pc:sldMk cId="3138735164" sldId="266"/>
        </pc:sldMkLst>
        <pc:spChg chg="mod">
          <ac:chgData name="Boodt, Sarah" userId="40596c67-a286-443b-b115-305058a32667" providerId="ADAL" clId="{7C37B0BE-31E5-4CB3-9923-015506788738}" dt="2023-10-31T08:53:42.766" v="2009" actId="113"/>
          <ac:spMkLst>
            <pc:docMk/>
            <pc:sldMk cId="3138735164" sldId="266"/>
            <ac:spMk id="2" creationId="{A4586CFB-CF58-A74B-6B4F-02815884B738}"/>
          </ac:spMkLst>
        </pc:spChg>
        <pc:spChg chg="add del mod">
          <ac:chgData name="Boodt, Sarah" userId="40596c67-a286-443b-b115-305058a32667" providerId="ADAL" clId="{7C37B0BE-31E5-4CB3-9923-015506788738}" dt="2023-10-31T08:28:12.763" v="1086" actId="26606"/>
          <ac:spMkLst>
            <pc:docMk/>
            <pc:sldMk cId="3138735164" sldId="266"/>
            <ac:spMk id="3" creationId="{0ECB565F-84B3-6041-D45C-9A3D4B6D57E5}"/>
          </ac:spMkLst>
        </pc:spChg>
        <pc:spChg chg="add del">
          <ac:chgData name="Boodt, Sarah" userId="40596c67-a286-443b-b115-305058a32667" providerId="ADAL" clId="{7C37B0BE-31E5-4CB3-9923-015506788738}" dt="2023-10-31T08:28:01.822" v="1083" actId="26606"/>
          <ac:spMkLst>
            <pc:docMk/>
            <pc:sldMk cId="3138735164" sldId="266"/>
            <ac:spMk id="9" creationId="{2E442304-DDBD-4F7B-8017-36BCC863FB40}"/>
          </ac:spMkLst>
        </pc:spChg>
        <pc:spChg chg="add del">
          <ac:chgData name="Boodt, Sarah" userId="40596c67-a286-443b-b115-305058a32667" providerId="ADAL" clId="{7C37B0BE-31E5-4CB3-9923-015506788738}" dt="2023-10-31T08:28:01.822" v="1083" actId="26606"/>
          <ac:spMkLst>
            <pc:docMk/>
            <pc:sldMk cId="3138735164" sldId="266"/>
            <ac:spMk id="11" creationId="{5E107275-3853-46FD-A241-DE4355A42675}"/>
          </ac:spMkLst>
        </pc:spChg>
        <pc:spChg chg="add del">
          <ac:chgData name="Boodt, Sarah" userId="40596c67-a286-443b-b115-305058a32667" providerId="ADAL" clId="{7C37B0BE-31E5-4CB3-9923-015506788738}" dt="2023-10-31T08:28:12.721" v="1085" actId="26606"/>
          <ac:spMkLst>
            <pc:docMk/>
            <pc:sldMk cId="3138735164" sldId="266"/>
            <ac:spMk id="13" creationId="{AAD0DBB9-1A4B-4391-81D4-CB19F9AB918A}"/>
          </ac:spMkLst>
        </pc:spChg>
        <pc:spChg chg="add del">
          <ac:chgData name="Boodt, Sarah" userId="40596c67-a286-443b-b115-305058a32667" providerId="ADAL" clId="{7C37B0BE-31E5-4CB3-9923-015506788738}" dt="2023-10-31T08:28:12.721" v="1085" actId="26606"/>
          <ac:spMkLst>
            <pc:docMk/>
            <pc:sldMk cId="3138735164" sldId="266"/>
            <ac:spMk id="14" creationId="{BACC6370-2D7E-4714-9D71-7542949D7D5D}"/>
          </ac:spMkLst>
        </pc:spChg>
        <pc:spChg chg="add del">
          <ac:chgData name="Boodt, Sarah" userId="40596c67-a286-443b-b115-305058a32667" providerId="ADAL" clId="{7C37B0BE-31E5-4CB3-9923-015506788738}" dt="2023-10-31T08:28:12.721" v="1085" actId="26606"/>
          <ac:spMkLst>
            <pc:docMk/>
            <pc:sldMk cId="3138735164" sldId="266"/>
            <ac:spMk id="15" creationId="{063BBA22-50EA-4C4D-BE05-F1CE4E63AA56}"/>
          </ac:spMkLst>
        </pc:spChg>
        <pc:spChg chg="add del">
          <ac:chgData name="Boodt, Sarah" userId="40596c67-a286-443b-b115-305058a32667" providerId="ADAL" clId="{7C37B0BE-31E5-4CB3-9923-015506788738}" dt="2023-10-31T08:28:12.721" v="1085" actId="26606"/>
          <ac:spMkLst>
            <pc:docMk/>
            <pc:sldMk cId="3138735164" sldId="266"/>
            <ac:spMk id="16" creationId="{F68B3F68-107C-434F-AA38-110D5EA91B85}"/>
          </ac:spMkLst>
        </pc:spChg>
        <pc:graphicFrameChg chg="add del">
          <ac:chgData name="Boodt, Sarah" userId="40596c67-a286-443b-b115-305058a32667" providerId="ADAL" clId="{7C37B0BE-31E5-4CB3-9923-015506788738}" dt="2023-10-31T08:28:01.822" v="1083" actId="26606"/>
          <ac:graphicFrameMkLst>
            <pc:docMk/>
            <pc:sldMk cId="3138735164" sldId="266"/>
            <ac:graphicFrameMk id="5" creationId="{8A799885-8FA9-D967-8443-4CCA65A7DD99}"/>
          </ac:graphicFrameMkLst>
        </pc:graphicFrameChg>
        <pc:graphicFrameChg chg="add del">
          <ac:chgData name="Boodt, Sarah" userId="40596c67-a286-443b-b115-305058a32667" providerId="ADAL" clId="{7C37B0BE-31E5-4CB3-9923-015506788738}" dt="2023-10-31T08:28:12.721" v="1085" actId="26606"/>
          <ac:graphicFrameMkLst>
            <pc:docMk/>
            <pc:sldMk cId="3138735164" sldId="266"/>
            <ac:graphicFrameMk id="17" creationId="{2B904334-F001-9717-0BF9-BECEBD50D408}"/>
          </ac:graphicFrameMkLst>
        </pc:graphicFrameChg>
        <pc:graphicFrameChg chg="add mod">
          <ac:chgData name="Boodt, Sarah" userId="40596c67-a286-443b-b115-305058a32667" providerId="ADAL" clId="{7C37B0BE-31E5-4CB3-9923-015506788738}" dt="2023-10-31T08:30:24.116" v="1274" actId="20577"/>
          <ac:graphicFrameMkLst>
            <pc:docMk/>
            <pc:sldMk cId="3138735164" sldId="266"/>
            <ac:graphicFrameMk id="19" creationId="{897DAF4C-AF4B-7A20-0642-7E4B82798CA5}"/>
          </ac:graphicFrameMkLst>
        </pc:graphicFrameChg>
      </pc:sldChg>
      <pc:sldChg chg="addSp modSp new mod setBg modNotesTx">
        <pc:chgData name="Boodt, Sarah" userId="40596c67-a286-443b-b115-305058a32667" providerId="ADAL" clId="{7C37B0BE-31E5-4CB3-9923-015506788738}" dt="2023-10-31T08:55:20.735" v="2098" actId="113"/>
        <pc:sldMkLst>
          <pc:docMk/>
          <pc:sldMk cId="2576691484" sldId="267"/>
        </pc:sldMkLst>
        <pc:spChg chg="mod">
          <ac:chgData name="Boodt, Sarah" userId="40596c67-a286-443b-b115-305058a32667" providerId="ADAL" clId="{7C37B0BE-31E5-4CB3-9923-015506788738}" dt="2023-10-31T08:55:20.735" v="2098" actId="113"/>
          <ac:spMkLst>
            <pc:docMk/>
            <pc:sldMk cId="2576691484" sldId="267"/>
            <ac:spMk id="2" creationId="{2FE2DF90-570E-FC45-919C-01E170CDB21F}"/>
          </ac:spMkLst>
        </pc:spChg>
        <pc:spChg chg="mod">
          <ac:chgData name="Boodt, Sarah" userId="40596c67-a286-443b-b115-305058a32667" providerId="ADAL" clId="{7C37B0BE-31E5-4CB3-9923-015506788738}" dt="2023-10-31T08:55:12.131" v="2096" actId="20577"/>
          <ac:spMkLst>
            <pc:docMk/>
            <pc:sldMk cId="2576691484" sldId="267"/>
            <ac:spMk id="3" creationId="{E13573D1-4EEA-4E51-1078-1B5C78901643}"/>
          </ac:spMkLst>
        </pc:spChg>
        <pc:spChg chg="add">
          <ac:chgData name="Boodt, Sarah" userId="40596c67-a286-443b-b115-305058a32667" providerId="ADAL" clId="{7C37B0BE-31E5-4CB3-9923-015506788738}" dt="2023-10-31T08:44:42.967" v="1809" actId="26606"/>
          <ac:spMkLst>
            <pc:docMk/>
            <pc:sldMk cId="2576691484" sldId="267"/>
            <ac:spMk id="10" creationId="{245A9F99-D9B1-4094-A2E2-B90AC1DB7B9C}"/>
          </ac:spMkLst>
        </pc:spChg>
        <pc:spChg chg="add">
          <ac:chgData name="Boodt, Sarah" userId="40596c67-a286-443b-b115-305058a32667" providerId="ADAL" clId="{7C37B0BE-31E5-4CB3-9923-015506788738}" dt="2023-10-31T08:44:42.967" v="1809" actId="26606"/>
          <ac:spMkLst>
            <pc:docMk/>
            <pc:sldMk cId="2576691484" sldId="267"/>
            <ac:spMk id="12" creationId="{B7FAF607-473A-4A43-A23D-BBFF5C4117BB}"/>
          </ac:spMkLst>
        </pc:spChg>
        <pc:grpChg chg="add">
          <ac:chgData name="Boodt, Sarah" userId="40596c67-a286-443b-b115-305058a32667" providerId="ADAL" clId="{7C37B0BE-31E5-4CB3-9923-015506788738}" dt="2023-10-31T08:44:42.967" v="1809" actId="26606"/>
          <ac:grpSpMkLst>
            <pc:docMk/>
            <pc:sldMk cId="2576691484" sldId="267"/>
            <ac:grpSpMk id="14" creationId="{C5F6476F-D303-44D3-B30F-1BA348F0F64A}"/>
          </ac:grpSpMkLst>
        </pc:grpChg>
        <pc:picChg chg="add">
          <ac:chgData name="Boodt, Sarah" userId="40596c67-a286-443b-b115-305058a32667" providerId="ADAL" clId="{7C37B0BE-31E5-4CB3-9923-015506788738}" dt="2023-10-31T08:44:42.967" v="1809" actId="26606"/>
          <ac:picMkLst>
            <pc:docMk/>
            <pc:sldMk cId="2576691484" sldId="267"/>
            <ac:picMk id="7" creationId="{49A4ECDC-9DFF-0BB9-AC45-B1D2222E911C}"/>
          </ac:picMkLst>
        </pc:picChg>
      </pc:sldChg>
      <pc:sldChg chg="addSp modSp new mod ord setBg modNotesTx">
        <pc:chgData name="Boodt, Sarah" userId="40596c67-a286-443b-b115-305058a32667" providerId="ADAL" clId="{7C37B0BE-31E5-4CB3-9923-015506788738}" dt="2023-10-31T08:57:30.066" v="2167" actId="6549"/>
        <pc:sldMkLst>
          <pc:docMk/>
          <pc:sldMk cId="3760892515" sldId="268"/>
        </pc:sldMkLst>
        <pc:spChg chg="mod">
          <ac:chgData name="Boodt, Sarah" userId="40596c67-a286-443b-b115-305058a32667" providerId="ADAL" clId="{7C37B0BE-31E5-4CB3-9923-015506788738}" dt="2023-10-31T08:56:19.136" v="2148" actId="26606"/>
          <ac:spMkLst>
            <pc:docMk/>
            <pc:sldMk cId="3760892515" sldId="268"/>
            <ac:spMk id="2" creationId="{86C7C016-9A51-49E1-BB80-CB8C59F60ED6}"/>
          </ac:spMkLst>
        </pc:spChg>
        <pc:spChg chg="mod">
          <ac:chgData name="Boodt, Sarah" userId="40596c67-a286-443b-b115-305058a32667" providerId="ADAL" clId="{7C37B0BE-31E5-4CB3-9923-015506788738}" dt="2023-10-31T08:57:24.488" v="2165" actId="27636"/>
          <ac:spMkLst>
            <pc:docMk/>
            <pc:sldMk cId="3760892515" sldId="268"/>
            <ac:spMk id="3" creationId="{52DF2DF3-4FCA-1DCA-9352-E0F5AC035A0D}"/>
          </ac:spMkLst>
        </pc:spChg>
        <pc:spChg chg="add mod">
          <ac:chgData name="Boodt, Sarah" userId="40596c67-a286-443b-b115-305058a32667" providerId="ADAL" clId="{7C37B0BE-31E5-4CB3-9923-015506788738}" dt="2023-10-31T08:57:14.381" v="2160" actId="1076"/>
          <ac:spMkLst>
            <pc:docMk/>
            <pc:sldMk cId="3760892515" sldId="268"/>
            <ac:spMk id="4" creationId="{6239A73C-0829-EDA1-F612-7141E5F6F397}"/>
          </ac:spMkLst>
        </pc:spChg>
        <pc:spChg chg="add">
          <ac:chgData name="Boodt, Sarah" userId="40596c67-a286-443b-b115-305058a32667" providerId="ADAL" clId="{7C37B0BE-31E5-4CB3-9923-015506788738}" dt="2023-10-31T08:56:19.136" v="2148" actId="26606"/>
          <ac:spMkLst>
            <pc:docMk/>
            <pc:sldMk cId="3760892515" sldId="268"/>
            <ac:spMk id="10" creationId="{0C541B88-1AE9-40C3-AFD5-967787C1979F}"/>
          </ac:spMkLst>
        </pc:spChg>
        <pc:spChg chg="add">
          <ac:chgData name="Boodt, Sarah" userId="40596c67-a286-443b-b115-305058a32667" providerId="ADAL" clId="{7C37B0BE-31E5-4CB3-9923-015506788738}" dt="2023-10-31T08:56:19.136" v="2148" actId="26606"/>
          <ac:spMkLst>
            <pc:docMk/>
            <pc:sldMk cId="3760892515" sldId="268"/>
            <ac:spMk id="12" creationId="{E5F17139-31EE-46AC-B04F-DBBD852DD6CB}"/>
          </ac:spMkLst>
        </pc:spChg>
        <pc:spChg chg="add">
          <ac:chgData name="Boodt, Sarah" userId="40596c67-a286-443b-b115-305058a32667" providerId="ADAL" clId="{7C37B0BE-31E5-4CB3-9923-015506788738}" dt="2023-10-31T08:56:19.136" v="2148" actId="26606"/>
          <ac:spMkLst>
            <pc:docMk/>
            <pc:sldMk cId="3760892515" sldId="268"/>
            <ac:spMk id="18" creationId="{89D16701-DA76-4F72-BB63-E2C3FFBDFE0F}"/>
          </ac:spMkLst>
        </pc:spChg>
        <pc:spChg chg="add">
          <ac:chgData name="Boodt, Sarah" userId="40596c67-a286-443b-b115-305058a32667" providerId="ADAL" clId="{7C37B0BE-31E5-4CB3-9923-015506788738}" dt="2023-10-31T08:56:19.136" v="2148" actId="26606"/>
          <ac:spMkLst>
            <pc:docMk/>
            <pc:sldMk cId="3760892515" sldId="268"/>
            <ac:spMk id="20" creationId="{1CC28BE1-9DC6-43FE-9582-39F091098D77}"/>
          </ac:spMkLst>
        </pc:spChg>
        <pc:grpChg chg="add">
          <ac:chgData name="Boodt, Sarah" userId="40596c67-a286-443b-b115-305058a32667" providerId="ADAL" clId="{7C37B0BE-31E5-4CB3-9923-015506788738}" dt="2023-10-31T08:56:19.136" v="2148" actId="26606"/>
          <ac:grpSpMkLst>
            <pc:docMk/>
            <pc:sldMk cId="3760892515" sldId="268"/>
            <ac:grpSpMk id="14" creationId="{7CF625D3-71A3-4F30-A096-8EF334E959D0}"/>
          </ac:grpSpMkLst>
        </pc:grpChg>
        <pc:grpChg chg="add">
          <ac:chgData name="Boodt, Sarah" userId="40596c67-a286-443b-b115-305058a32667" providerId="ADAL" clId="{7C37B0BE-31E5-4CB3-9923-015506788738}" dt="2023-10-31T08:56:19.136" v="2148" actId="26606"/>
          <ac:grpSpMkLst>
            <pc:docMk/>
            <pc:sldMk cId="3760892515" sldId="268"/>
            <ac:grpSpMk id="22" creationId="{AF9AF3F3-CE0C-4125-BDD7-346487FA0B40}"/>
          </ac:grpSpMkLst>
        </pc:grpChg>
      </pc:sldChg>
      <pc:sldChg chg="addSp delSp modSp new mod setBg addAnim delAnim modNotesTx">
        <pc:chgData name="Boodt, Sarah" userId="40596c67-a286-443b-b115-305058a32667" providerId="ADAL" clId="{7C37B0BE-31E5-4CB3-9923-015506788738}" dt="2023-10-31T08:52:51.373" v="1977" actId="20577"/>
        <pc:sldMkLst>
          <pc:docMk/>
          <pc:sldMk cId="2910364545" sldId="269"/>
        </pc:sldMkLst>
        <pc:spChg chg="mod">
          <ac:chgData name="Boodt, Sarah" userId="40596c67-a286-443b-b115-305058a32667" providerId="ADAL" clId="{7C37B0BE-31E5-4CB3-9923-015506788738}" dt="2023-10-31T08:52:30.509" v="1873" actId="26606"/>
          <ac:spMkLst>
            <pc:docMk/>
            <pc:sldMk cId="2910364545" sldId="269"/>
            <ac:spMk id="2" creationId="{22160624-63CE-92F6-59CC-8029BBFB431D}"/>
          </ac:spMkLst>
        </pc:spChg>
        <pc:spChg chg="del mod">
          <ac:chgData name="Boodt, Sarah" userId="40596c67-a286-443b-b115-305058a32667" providerId="ADAL" clId="{7C37B0BE-31E5-4CB3-9923-015506788738}" dt="2023-10-31T08:51:23.092" v="1861"/>
          <ac:spMkLst>
            <pc:docMk/>
            <pc:sldMk cId="2910364545" sldId="269"/>
            <ac:spMk id="3" creationId="{A0ED13D2-0D22-9190-1B72-EB0ED7B67034}"/>
          </ac:spMkLst>
        </pc:spChg>
        <pc:spChg chg="add mod">
          <ac:chgData name="Boodt, Sarah" userId="40596c67-a286-443b-b115-305058a32667" providerId="ADAL" clId="{7C37B0BE-31E5-4CB3-9923-015506788738}" dt="2023-10-31T08:52:30.509" v="1873" actId="26606"/>
          <ac:spMkLst>
            <pc:docMk/>
            <pc:sldMk cId="2910364545" sldId="269"/>
            <ac:spMk id="7" creationId="{75AF0C19-E00A-6F87-F9F5-76ADFF4F7D18}"/>
          </ac:spMkLst>
        </pc:spChg>
        <pc:spChg chg="add del">
          <ac:chgData name="Boodt, Sarah" userId="40596c67-a286-443b-b115-305058a32667" providerId="ADAL" clId="{7C37B0BE-31E5-4CB3-9923-015506788738}" dt="2023-10-31T08:52:24.160" v="1869" actId="26606"/>
          <ac:spMkLst>
            <pc:docMk/>
            <pc:sldMk cId="2910364545" sldId="269"/>
            <ac:spMk id="12" creationId="{F13C74B1-5B17-4795-BED0-7140497B445A}"/>
          </ac:spMkLst>
        </pc:spChg>
        <pc:spChg chg="add del">
          <ac:chgData name="Boodt, Sarah" userId="40596c67-a286-443b-b115-305058a32667" providerId="ADAL" clId="{7C37B0BE-31E5-4CB3-9923-015506788738}" dt="2023-10-31T08:52:24.160" v="1869" actId="26606"/>
          <ac:spMkLst>
            <pc:docMk/>
            <pc:sldMk cId="2910364545" sldId="269"/>
            <ac:spMk id="14" creationId="{D4974D33-8DC5-464E-8C6D-BE58F0669C17}"/>
          </ac:spMkLst>
        </pc:spChg>
        <pc:spChg chg="add del">
          <ac:chgData name="Boodt, Sarah" userId="40596c67-a286-443b-b115-305058a32667" providerId="ADAL" clId="{7C37B0BE-31E5-4CB3-9923-015506788738}" dt="2023-10-31T08:52:30.498" v="1872" actId="26606"/>
          <ac:spMkLst>
            <pc:docMk/>
            <pc:sldMk cId="2910364545" sldId="269"/>
            <ac:spMk id="16" creationId="{45D37F4E-DDB4-456B-97E0-9937730A039F}"/>
          </ac:spMkLst>
        </pc:spChg>
        <pc:spChg chg="add del">
          <ac:chgData name="Boodt, Sarah" userId="40596c67-a286-443b-b115-305058a32667" providerId="ADAL" clId="{7C37B0BE-31E5-4CB3-9923-015506788738}" dt="2023-10-31T08:52:30.498" v="1872" actId="26606"/>
          <ac:spMkLst>
            <pc:docMk/>
            <pc:sldMk cId="2910364545" sldId="269"/>
            <ac:spMk id="17" creationId="{B2DD41CD-8F47-4F56-AD12-4E2FF7696987}"/>
          </ac:spMkLst>
        </pc:spChg>
        <pc:spChg chg="add">
          <ac:chgData name="Boodt, Sarah" userId="40596c67-a286-443b-b115-305058a32667" providerId="ADAL" clId="{7C37B0BE-31E5-4CB3-9923-015506788738}" dt="2023-10-31T08:52:30.509" v="1873" actId="26606"/>
          <ac:spMkLst>
            <pc:docMk/>
            <pc:sldMk cId="2910364545" sldId="269"/>
            <ac:spMk id="18" creationId="{3873B707-463F-40B0-8227-E8CC6C67EB25}"/>
          </ac:spMkLst>
        </pc:spChg>
        <pc:spChg chg="add">
          <ac:chgData name="Boodt, Sarah" userId="40596c67-a286-443b-b115-305058a32667" providerId="ADAL" clId="{7C37B0BE-31E5-4CB3-9923-015506788738}" dt="2023-10-31T08:52:30.509" v="1873" actId="26606"/>
          <ac:spMkLst>
            <pc:docMk/>
            <pc:sldMk cId="2910364545" sldId="269"/>
            <ac:spMk id="19" creationId="{201CC55D-ED54-4C5C-95E6-10947BD1103B}"/>
          </ac:spMkLst>
        </pc:spChg>
        <pc:spChg chg="add">
          <ac:chgData name="Boodt, Sarah" userId="40596c67-a286-443b-b115-305058a32667" providerId="ADAL" clId="{7C37B0BE-31E5-4CB3-9923-015506788738}" dt="2023-10-31T08:52:30.509" v="1873" actId="26606"/>
          <ac:spMkLst>
            <pc:docMk/>
            <pc:sldMk cId="2910364545" sldId="269"/>
            <ac:spMk id="20" creationId="{C13237C8-E62C-4F0D-A318-BD6FB6C2D138}"/>
          </ac:spMkLst>
        </pc:spChg>
        <pc:spChg chg="add">
          <ac:chgData name="Boodt, Sarah" userId="40596c67-a286-443b-b115-305058a32667" providerId="ADAL" clId="{7C37B0BE-31E5-4CB3-9923-015506788738}" dt="2023-10-31T08:52:30.509" v="1873" actId="26606"/>
          <ac:spMkLst>
            <pc:docMk/>
            <pc:sldMk cId="2910364545" sldId="269"/>
            <ac:spMk id="22" creationId="{19C9EAEA-39D0-4B0E-A0EB-51E7B26740B1}"/>
          </ac:spMkLst>
        </pc:spChg>
        <pc:grpChg chg="add">
          <ac:chgData name="Boodt, Sarah" userId="40596c67-a286-443b-b115-305058a32667" providerId="ADAL" clId="{7C37B0BE-31E5-4CB3-9923-015506788738}" dt="2023-10-31T08:52:30.509" v="1873" actId="26606"/>
          <ac:grpSpMkLst>
            <pc:docMk/>
            <pc:sldMk cId="2910364545" sldId="269"/>
            <ac:grpSpMk id="21" creationId="{1DE889C7-FAD6-4397-98E2-05D503484459}"/>
          </ac:grpSpMkLst>
        </pc:grpChg>
        <pc:picChg chg="add mod ord">
          <ac:chgData name="Boodt, Sarah" userId="40596c67-a286-443b-b115-305058a32667" providerId="ADAL" clId="{7C37B0BE-31E5-4CB3-9923-015506788738}" dt="2023-10-31T08:52:30.509" v="1873" actId="26606"/>
          <ac:picMkLst>
            <pc:docMk/>
            <pc:sldMk cId="2910364545" sldId="269"/>
            <ac:picMk id="5" creationId="{A4D6EFB6-1616-60C3-B6E6-315E6B0E5796}"/>
          </ac:picMkLst>
        </pc:picChg>
      </pc:sldChg>
      <pc:sldChg chg="addSp delSp modSp new mod modClrScheme chgLayout">
        <pc:chgData name="Boodt, Sarah" userId="40596c67-a286-443b-b115-305058a32667" providerId="ADAL" clId="{7C37B0BE-31E5-4CB3-9923-015506788738}" dt="2023-10-31T09:44:47.931" v="2910" actId="27636"/>
        <pc:sldMkLst>
          <pc:docMk/>
          <pc:sldMk cId="537391094" sldId="270"/>
        </pc:sldMkLst>
        <pc:spChg chg="del mod ord">
          <ac:chgData name="Boodt, Sarah" userId="40596c67-a286-443b-b115-305058a32667" providerId="ADAL" clId="{7C37B0BE-31E5-4CB3-9923-015506788738}" dt="2023-10-31T09:43:43.884" v="2876" actId="700"/>
          <ac:spMkLst>
            <pc:docMk/>
            <pc:sldMk cId="537391094" sldId="270"/>
            <ac:spMk id="2" creationId="{99F86B39-A5AB-7DAF-53F7-49CBA7A28A83}"/>
          </ac:spMkLst>
        </pc:spChg>
        <pc:spChg chg="mod ord">
          <ac:chgData name="Boodt, Sarah" userId="40596c67-a286-443b-b115-305058a32667" providerId="ADAL" clId="{7C37B0BE-31E5-4CB3-9923-015506788738}" dt="2023-10-31T09:44:47.929" v="2909" actId="27636"/>
          <ac:spMkLst>
            <pc:docMk/>
            <pc:sldMk cId="537391094" sldId="270"/>
            <ac:spMk id="3" creationId="{56E3053A-A0C0-FF66-A4CF-FF6E55072E4E}"/>
          </ac:spMkLst>
        </pc:spChg>
        <pc:spChg chg="add mod ord">
          <ac:chgData name="Boodt, Sarah" userId="40596c67-a286-443b-b115-305058a32667" providerId="ADAL" clId="{7C37B0BE-31E5-4CB3-9923-015506788738}" dt="2023-10-31T09:44:05.303" v="2904" actId="20577"/>
          <ac:spMkLst>
            <pc:docMk/>
            <pc:sldMk cId="537391094" sldId="270"/>
            <ac:spMk id="4" creationId="{5B055B54-C740-BCFC-8BC3-6DACD27D5689}"/>
          </ac:spMkLst>
        </pc:spChg>
        <pc:spChg chg="add mod ord">
          <ac:chgData name="Boodt, Sarah" userId="40596c67-a286-443b-b115-305058a32667" providerId="ADAL" clId="{7C37B0BE-31E5-4CB3-9923-015506788738}" dt="2023-10-31T09:44:47.931" v="2910" actId="27636"/>
          <ac:spMkLst>
            <pc:docMk/>
            <pc:sldMk cId="537391094" sldId="270"/>
            <ac:spMk id="5" creationId="{76998A1B-179E-AA1D-83BB-A08FC164AE8D}"/>
          </ac:spMkLst>
        </pc:spChg>
      </pc:sldChg>
      <pc:sldChg chg="new del ord">
        <pc:chgData name="Boodt, Sarah" userId="40596c67-a286-443b-b115-305058a32667" providerId="ADAL" clId="{7C37B0BE-31E5-4CB3-9923-015506788738}" dt="2023-10-31T09:00:11.016" v="2273" actId="2696"/>
        <pc:sldMkLst>
          <pc:docMk/>
          <pc:sldMk cId="3758484869" sldId="270"/>
        </pc:sldMkLst>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 Id="rId14" Type="http://schemas.openxmlformats.org/officeDocument/2006/relationships/image" Target="../media/image1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 Id="rId1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627D18-BABB-4015-8369-5845559B56A5}"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54637BB7-8CEF-4804-91BD-E47D3309E436}">
      <dgm:prSet/>
      <dgm:spPr/>
      <dgm:t>
        <a:bodyPr/>
        <a:lstStyle/>
        <a:p>
          <a:pPr>
            <a:lnSpc>
              <a:spcPct val="100000"/>
            </a:lnSpc>
          </a:pPr>
          <a:r>
            <a:rPr lang="en-GB" dirty="0"/>
            <a:t>classroom management </a:t>
          </a:r>
          <a:endParaRPr lang="en-US" dirty="0"/>
        </a:p>
      </dgm:t>
    </dgm:pt>
    <dgm:pt modelId="{9B5668E6-62D4-455F-ACF5-1FB066CAE34C}" type="parTrans" cxnId="{A44D16E1-3AD4-4340-980A-6CC0DB9A7110}">
      <dgm:prSet/>
      <dgm:spPr/>
      <dgm:t>
        <a:bodyPr/>
        <a:lstStyle/>
        <a:p>
          <a:endParaRPr lang="en-US"/>
        </a:p>
      </dgm:t>
    </dgm:pt>
    <dgm:pt modelId="{30B1E4DD-8940-4262-B3A6-3594FB6B00F4}" type="sibTrans" cxnId="{A44D16E1-3AD4-4340-980A-6CC0DB9A7110}">
      <dgm:prSet/>
      <dgm:spPr/>
      <dgm:t>
        <a:bodyPr/>
        <a:lstStyle/>
        <a:p>
          <a:pPr>
            <a:lnSpc>
              <a:spcPct val="100000"/>
            </a:lnSpc>
          </a:pPr>
          <a:endParaRPr lang="en-US"/>
        </a:p>
      </dgm:t>
    </dgm:pt>
    <dgm:pt modelId="{0014DE94-54E6-4418-9524-91DDAD0C673A}">
      <dgm:prSet/>
      <dgm:spPr/>
      <dgm:t>
        <a:bodyPr/>
        <a:lstStyle/>
        <a:p>
          <a:pPr>
            <a:lnSpc>
              <a:spcPct val="100000"/>
            </a:lnSpc>
          </a:pPr>
          <a:r>
            <a:rPr lang="en-GB" dirty="0"/>
            <a:t>organize learning activities </a:t>
          </a:r>
          <a:endParaRPr lang="en-US" dirty="0"/>
        </a:p>
      </dgm:t>
    </dgm:pt>
    <dgm:pt modelId="{691858C9-44D7-46AE-B7A0-B377E578AD69}" type="parTrans" cxnId="{C82560B2-3F3F-4A3A-ADD0-14F9511B3693}">
      <dgm:prSet/>
      <dgm:spPr/>
      <dgm:t>
        <a:bodyPr/>
        <a:lstStyle/>
        <a:p>
          <a:endParaRPr lang="en-US"/>
        </a:p>
      </dgm:t>
    </dgm:pt>
    <dgm:pt modelId="{7470DACB-72DD-4880-92BF-78F05CE25412}" type="sibTrans" cxnId="{C82560B2-3F3F-4A3A-ADD0-14F9511B3693}">
      <dgm:prSet/>
      <dgm:spPr/>
      <dgm:t>
        <a:bodyPr/>
        <a:lstStyle/>
        <a:p>
          <a:pPr>
            <a:lnSpc>
              <a:spcPct val="100000"/>
            </a:lnSpc>
          </a:pPr>
          <a:endParaRPr lang="en-US"/>
        </a:p>
      </dgm:t>
    </dgm:pt>
    <dgm:pt modelId="{D6ABC66C-EA98-4127-A60A-05597F82EF3B}">
      <dgm:prSet/>
      <dgm:spPr/>
      <dgm:t>
        <a:bodyPr/>
        <a:lstStyle/>
        <a:p>
          <a:pPr>
            <a:lnSpc>
              <a:spcPct val="100000"/>
            </a:lnSpc>
          </a:pPr>
          <a:r>
            <a:rPr lang="en-GB" dirty="0"/>
            <a:t>timing and grouping students </a:t>
          </a:r>
          <a:endParaRPr lang="en-US" dirty="0"/>
        </a:p>
      </dgm:t>
    </dgm:pt>
    <dgm:pt modelId="{3FCB6F91-1E0F-451A-A923-B154FB640AD7}" type="parTrans" cxnId="{E1F1096C-647B-44D7-9A7B-FC92AFF5A370}">
      <dgm:prSet/>
      <dgm:spPr/>
      <dgm:t>
        <a:bodyPr/>
        <a:lstStyle/>
        <a:p>
          <a:endParaRPr lang="en-US"/>
        </a:p>
      </dgm:t>
    </dgm:pt>
    <dgm:pt modelId="{1CCD8F65-9375-4A0C-8541-B7A3CBB1A3CB}" type="sibTrans" cxnId="{E1F1096C-647B-44D7-9A7B-FC92AFF5A370}">
      <dgm:prSet/>
      <dgm:spPr/>
      <dgm:t>
        <a:bodyPr/>
        <a:lstStyle/>
        <a:p>
          <a:pPr>
            <a:lnSpc>
              <a:spcPct val="100000"/>
            </a:lnSpc>
          </a:pPr>
          <a:endParaRPr lang="en-US"/>
        </a:p>
      </dgm:t>
    </dgm:pt>
    <dgm:pt modelId="{BE15602F-8AF5-4F3A-AF30-C1DCFB7E3EE3}">
      <dgm:prSet/>
      <dgm:spPr/>
      <dgm:t>
        <a:bodyPr/>
        <a:lstStyle/>
        <a:p>
          <a:pPr>
            <a:lnSpc>
              <a:spcPct val="100000"/>
            </a:lnSpc>
          </a:pPr>
          <a:r>
            <a:rPr lang="en-US" dirty="0"/>
            <a:t>assessment for/of/as learning</a:t>
          </a:r>
        </a:p>
      </dgm:t>
    </dgm:pt>
    <dgm:pt modelId="{50E0AD41-A0C6-4E12-A635-B4F96CBEFA07}" type="parTrans" cxnId="{D7E06A2B-A846-40FF-996F-354728B6F8C1}">
      <dgm:prSet/>
      <dgm:spPr/>
      <dgm:t>
        <a:bodyPr/>
        <a:lstStyle/>
        <a:p>
          <a:endParaRPr lang="en-US"/>
        </a:p>
      </dgm:t>
    </dgm:pt>
    <dgm:pt modelId="{5DC0FB38-E15A-4AD4-A0A0-E0F1A81A554D}" type="sibTrans" cxnId="{D7E06A2B-A846-40FF-996F-354728B6F8C1}">
      <dgm:prSet/>
      <dgm:spPr/>
      <dgm:t>
        <a:bodyPr/>
        <a:lstStyle/>
        <a:p>
          <a:pPr>
            <a:lnSpc>
              <a:spcPct val="100000"/>
            </a:lnSpc>
          </a:pPr>
          <a:endParaRPr lang="en-US"/>
        </a:p>
      </dgm:t>
    </dgm:pt>
    <dgm:pt modelId="{49DC6CD9-2A70-46B6-B889-B83BAE353186}">
      <dgm:prSet/>
      <dgm:spPr/>
      <dgm:t>
        <a:bodyPr/>
        <a:lstStyle/>
        <a:p>
          <a:pPr>
            <a:lnSpc>
              <a:spcPct val="100000"/>
            </a:lnSpc>
          </a:pPr>
          <a:r>
            <a:rPr lang="en-US" dirty="0"/>
            <a:t>feedback and feed forward</a:t>
          </a:r>
        </a:p>
      </dgm:t>
    </dgm:pt>
    <dgm:pt modelId="{AB954EA2-169B-458A-951D-19393FBC849E}" type="parTrans" cxnId="{ADC994C2-E5AA-4C8C-9171-AF7CD2FB3053}">
      <dgm:prSet/>
      <dgm:spPr/>
      <dgm:t>
        <a:bodyPr/>
        <a:lstStyle/>
        <a:p>
          <a:endParaRPr lang="en-US"/>
        </a:p>
      </dgm:t>
    </dgm:pt>
    <dgm:pt modelId="{B8200B5C-6793-4DEE-B4F9-DC8F43508E88}" type="sibTrans" cxnId="{ADC994C2-E5AA-4C8C-9171-AF7CD2FB3053}">
      <dgm:prSet/>
      <dgm:spPr/>
      <dgm:t>
        <a:bodyPr/>
        <a:lstStyle/>
        <a:p>
          <a:pPr>
            <a:lnSpc>
              <a:spcPct val="100000"/>
            </a:lnSpc>
          </a:pPr>
          <a:endParaRPr lang="en-US"/>
        </a:p>
      </dgm:t>
    </dgm:pt>
    <dgm:pt modelId="{B38800B4-E466-41ED-94BA-253DC4D0434B}">
      <dgm:prSet/>
      <dgm:spPr/>
      <dgm:t>
        <a:bodyPr/>
        <a:lstStyle/>
        <a:p>
          <a:pPr>
            <a:lnSpc>
              <a:spcPct val="100000"/>
            </a:lnSpc>
          </a:pPr>
          <a:r>
            <a:rPr lang="en-US" dirty="0"/>
            <a:t>questioning strategies</a:t>
          </a:r>
        </a:p>
      </dgm:t>
    </dgm:pt>
    <dgm:pt modelId="{F9F8327A-C47C-4098-BC26-6B020B181A54}" type="parTrans" cxnId="{839BFB17-6A41-4CFC-859B-3CF60D26C302}">
      <dgm:prSet/>
      <dgm:spPr/>
      <dgm:t>
        <a:bodyPr/>
        <a:lstStyle/>
        <a:p>
          <a:endParaRPr lang="en-US"/>
        </a:p>
      </dgm:t>
    </dgm:pt>
    <dgm:pt modelId="{FA40DB47-BBAA-48E4-A745-946F5A239162}" type="sibTrans" cxnId="{839BFB17-6A41-4CFC-859B-3CF60D26C302}">
      <dgm:prSet/>
      <dgm:spPr/>
      <dgm:t>
        <a:bodyPr/>
        <a:lstStyle/>
        <a:p>
          <a:pPr>
            <a:lnSpc>
              <a:spcPct val="100000"/>
            </a:lnSpc>
          </a:pPr>
          <a:endParaRPr lang="en-US"/>
        </a:p>
      </dgm:t>
    </dgm:pt>
    <dgm:pt modelId="{619328FA-114C-48A9-B52A-AEBEF76A160F}">
      <dgm:prSet/>
      <dgm:spPr/>
      <dgm:t>
        <a:bodyPr/>
        <a:lstStyle/>
        <a:p>
          <a:pPr>
            <a:lnSpc>
              <a:spcPct val="100000"/>
            </a:lnSpc>
          </a:pPr>
          <a:r>
            <a:rPr lang="en-GB" dirty="0"/>
            <a:t>planning</a:t>
          </a:r>
          <a:endParaRPr lang="en-US" dirty="0"/>
        </a:p>
      </dgm:t>
    </dgm:pt>
    <dgm:pt modelId="{34497A87-A0B6-48E5-B0E8-5B3E62EAD249}" type="parTrans" cxnId="{AD03085F-87DF-462C-BFCB-CFBBEBEAC734}">
      <dgm:prSet/>
      <dgm:spPr/>
      <dgm:t>
        <a:bodyPr/>
        <a:lstStyle/>
        <a:p>
          <a:endParaRPr lang="en-US"/>
        </a:p>
      </dgm:t>
    </dgm:pt>
    <dgm:pt modelId="{C17116B1-EBF7-441C-AA5B-7A5BE74D40B4}" type="sibTrans" cxnId="{AD03085F-87DF-462C-BFCB-CFBBEBEAC734}">
      <dgm:prSet/>
      <dgm:spPr/>
      <dgm:t>
        <a:bodyPr/>
        <a:lstStyle/>
        <a:p>
          <a:pPr>
            <a:lnSpc>
              <a:spcPct val="100000"/>
            </a:lnSpc>
          </a:pPr>
          <a:endParaRPr lang="en-US"/>
        </a:p>
      </dgm:t>
    </dgm:pt>
    <dgm:pt modelId="{77D3FE7E-69CE-4911-86BB-1D62A17E2C02}" type="pres">
      <dgm:prSet presAssocID="{E5627D18-BABB-4015-8369-5845559B56A5}" presName="root" presStyleCnt="0">
        <dgm:presLayoutVars>
          <dgm:dir/>
          <dgm:resizeHandles val="exact"/>
        </dgm:presLayoutVars>
      </dgm:prSet>
      <dgm:spPr/>
    </dgm:pt>
    <dgm:pt modelId="{A16E5FEB-7107-4D53-AA9F-472304E05802}" type="pres">
      <dgm:prSet presAssocID="{E5627D18-BABB-4015-8369-5845559B56A5}" presName="container" presStyleCnt="0">
        <dgm:presLayoutVars>
          <dgm:dir/>
          <dgm:resizeHandles val="exact"/>
        </dgm:presLayoutVars>
      </dgm:prSet>
      <dgm:spPr/>
    </dgm:pt>
    <dgm:pt modelId="{6BE86EA6-CB6A-4301-9C4D-2B70BC052BEA}" type="pres">
      <dgm:prSet presAssocID="{54637BB7-8CEF-4804-91BD-E47D3309E436}" presName="compNode" presStyleCnt="0"/>
      <dgm:spPr/>
    </dgm:pt>
    <dgm:pt modelId="{53322EC8-AA65-4DFB-BCDE-61C866849A05}" type="pres">
      <dgm:prSet presAssocID="{54637BB7-8CEF-4804-91BD-E47D3309E436}" presName="iconBgRect" presStyleLbl="bgShp" presStyleIdx="0" presStyleCnt="7"/>
      <dgm:spPr/>
    </dgm:pt>
    <dgm:pt modelId="{6F4B81FD-3D50-4B1E-8265-9379E980CDAA}" type="pres">
      <dgm:prSet presAssocID="{54637BB7-8CEF-4804-91BD-E47D3309E436}"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lassroom"/>
        </a:ext>
      </dgm:extLst>
    </dgm:pt>
    <dgm:pt modelId="{970A514A-1AB7-4A2C-96FD-C58F77589E86}" type="pres">
      <dgm:prSet presAssocID="{54637BB7-8CEF-4804-91BD-E47D3309E436}" presName="spaceRect" presStyleCnt="0"/>
      <dgm:spPr/>
    </dgm:pt>
    <dgm:pt modelId="{15D6BED2-8277-4564-987E-DA1A6F93BC8E}" type="pres">
      <dgm:prSet presAssocID="{54637BB7-8CEF-4804-91BD-E47D3309E436}" presName="textRect" presStyleLbl="revTx" presStyleIdx="0" presStyleCnt="7">
        <dgm:presLayoutVars>
          <dgm:chMax val="1"/>
          <dgm:chPref val="1"/>
        </dgm:presLayoutVars>
      </dgm:prSet>
      <dgm:spPr/>
    </dgm:pt>
    <dgm:pt modelId="{309E170B-CBD7-4F1B-B54B-9696B4D9C14E}" type="pres">
      <dgm:prSet presAssocID="{30B1E4DD-8940-4262-B3A6-3594FB6B00F4}" presName="sibTrans" presStyleLbl="sibTrans2D1" presStyleIdx="0" presStyleCnt="0"/>
      <dgm:spPr/>
    </dgm:pt>
    <dgm:pt modelId="{2AE771FD-EF69-4E22-930B-DDCAB679C020}" type="pres">
      <dgm:prSet presAssocID="{0014DE94-54E6-4418-9524-91DDAD0C673A}" presName="compNode" presStyleCnt="0"/>
      <dgm:spPr/>
    </dgm:pt>
    <dgm:pt modelId="{B469F0BC-5B88-41DC-8428-E87C6854ACEB}" type="pres">
      <dgm:prSet presAssocID="{0014DE94-54E6-4418-9524-91DDAD0C673A}" presName="iconBgRect" presStyleLbl="bgShp" presStyleIdx="1" presStyleCnt="7"/>
      <dgm:spPr/>
    </dgm:pt>
    <dgm:pt modelId="{B2C42AB3-CCBC-4F17-85CD-BC778AE8CCAC}" type="pres">
      <dgm:prSet presAssocID="{0014DE94-54E6-4418-9524-91DDAD0C673A}"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Open Folder"/>
        </a:ext>
      </dgm:extLst>
    </dgm:pt>
    <dgm:pt modelId="{8594E871-7D92-4351-9FAD-13DDD6462012}" type="pres">
      <dgm:prSet presAssocID="{0014DE94-54E6-4418-9524-91DDAD0C673A}" presName="spaceRect" presStyleCnt="0"/>
      <dgm:spPr/>
    </dgm:pt>
    <dgm:pt modelId="{DAE4F70A-B454-4C89-9F12-092F9C9D70B3}" type="pres">
      <dgm:prSet presAssocID="{0014DE94-54E6-4418-9524-91DDAD0C673A}" presName="textRect" presStyleLbl="revTx" presStyleIdx="1" presStyleCnt="7">
        <dgm:presLayoutVars>
          <dgm:chMax val="1"/>
          <dgm:chPref val="1"/>
        </dgm:presLayoutVars>
      </dgm:prSet>
      <dgm:spPr/>
    </dgm:pt>
    <dgm:pt modelId="{3922C748-2523-4DB6-B364-E75C661E09AC}" type="pres">
      <dgm:prSet presAssocID="{7470DACB-72DD-4880-92BF-78F05CE25412}" presName="sibTrans" presStyleLbl="sibTrans2D1" presStyleIdx="0" presStyleCnt="0"/>
      <dgm:spPr/>
    </dgm:pt>
    <dgm:pt modelId="{43CF8673-D44A-4A7F-B40A-642835190CC8}" type="pres">
      <dgm:prSet presAssocID="{D6ABC66C-EA98-4127-A60A-05597F82EF3B}" presName="compNode" presStyleCnt="0"/>
      <dgm:spPr/>
    </dgm:pt>
    <dgm:pt modelId="{812D75FA-D8FC-480F-9BEC-841E98AC4C4E}" type="pres">
      <dgm:prSet presAssocID="{D6ABC66C-EA98-4127-A60A-05597F82EF3B}" presName="iconBgRect" presStyleLbl="bgShp" presStyleIdx="2" presStyleCnt="7"/>
      <dgm:spPr/>
    </dgm:pt>
    <dgm:pt modelId="{E3141A02-5487-4684-B7A0-62C5223FE871}" type="pres">
      <dgm:prSet presAssocID="{D6ABC66C-EA98-4127-A60A-05597F82EF3B}"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Target"/>
        </a:ext>
      </dgm:extLst>
    </dgm:pt>
    <dgm:pt modelId="{096A455A-EA1B-4C60-9422-FACB3D768FD0}" type="pres">
      <dgm:prSet presAssocID="{D6ABC66C-EA98-4127-A60A-05597F82EF3B}" presName="spaceRect" presStyleCnt="0"/>
      <dgm:spPr/>
    </dgm:pt>
    <dgm:pt modelId="{647C304F-2190-4F47-B2C5-0D1C4923514B}" type="pres">
      <dgm:prSet presAssocID="{D6ABC66C-EA98-4127-A60A-05597F82EF3B}" presName="textRect" presStyleLbl="revTx" presStyleIdx="2" presStyleCnt="7">
        <dgm:presLayoutVars>
          <dgm:chMax val="1"/>
          <dgm:chPref val="1"/>
        </dgm:presLayoutVars>
      </dgm:prSet>
      <dgm:spPr/>
    </dgm:pt>
    <dgm:pt modelId="{37605E2C-0819-4D27-8A7A-832C6FD0DD47}" type="pres">
      <dgm:prSet presAssocID="{1CCD8F65-9375-4A0C-8541-B7A3CBB1A3CB}" presName="sibTrans" presStyleLbl="sibTrans2D1" presStyleIdx="0" presStyleCnt="0"/>
      <dgm:spPr/>
    </dgm:pt>
    <dgm:pt modelId="{9C5F7CE9-C4AE-45C4-8DE6-16892489F6B8}" type="pres">
      <dgm:prSet presAssocID="{BE15602F-8AF5-4F3A-AF30-C1DCFB7E3EE3}" presName="compNode" presStyleCnt="0"/>
      <dgm:spPr/>
    </dgm:pt>
    <dgm:pt modelId="{8CADC33B-1032-45C2-A495-D19569DCA567}" type="pres">
      <dgm:prSet presAssocID="{BE15602F-8AF5-4F3A-AF30-C1DCFB7E3EE3}" presName="iconBgRect" presStyleLbl="bgShp" presStyleIdx="3" presStyleCnt="7"/>
      <dgm:spPr/>
    </dgm:pt>
    <dgm:pt modelId="{FEF33123-AB75-4F3A-83B3-F7510F930A53}" type="pres">
      <dgm:prSet presAssocID="{BE15602F-8AF5-4F3A-AF30-C1DCFB7E3EE3}"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Hierarchy"/>
        </a:ext>
      </dgm:extLst>
    </dgm:pt>
    <dgm:pt modelId="{796AF275-C06D-4D80-B65F-357D3A85F56D}" type="pres">
      <dgm:prSet presAssocID="{BE15602F-8AF5-4F3A-AF30-C1DCFB7E3EE3}" presName="spaceRect" presStyleCnt="0"/>
      <dgm:spPr/>
    </dgm:pt>
    <dgm:pt modelId="{B3DDBAD9-E793-424D-ACF5-C7D6F6366A3C}" type="pres">
      <dgm:prSet presAssocID="{BE15602F-8AF5-4F3A-AF30-C1DCFB7E3EE3}" presName="textRect" presStyleLbl="revTx" presStyleIdx="3" presStyleCnt="7">
        <dgm:presLayoutVars>
          <dgm:chMax val="1"/>
          <dgm:chPref val="1"/>
        </dgm:presLayoutVars>
      </dgm:prSet>
      <dgm:spPr/>
    </dgm:pt>
    <dgm:pt modelId="{BC75D922-87C0-4BE5-8FF7-734D2FEE009E}" type="pres">
      <dgm:prSet presAssocID="{5DC0FB38-E15A-4AD4-A0A0-E0F1A81A554D}" presName="sibTrans" presStyleLbl="sibTrans2D1" presStyleIdx="0" presStyleCnt="0"/>
      <dgm:spPr/>
    </dgm:pt>
    <dgm:pt modelId="{74BBE8F6-1425-47FF-9001-5A067590F561}" type="pres">
      <dgm:prSet presAssocID="{49DC6CD9-2A70-46B6-B889-B83BAE353186}" presName="compNode" presStyleCnt="0"/>
      <dgm:spPr/>
    </dgm:pt>
    <dgm:pt modelId="{29B8505A-8735-4E29-9F2B-126BEFF2422E}" type="pres">
      <dgm:prSet presAssocID="{49DC6CD9-2A70-46B6-B889-B83BAE353186}" presName="iconBgRect" presStyleLbl="bgShp" presStyleIdx="4" presStyleCnt="7"/>
      <dgm:spPr/>
    </dgm:pt>
    <dgm:pt modelId="{FE7F9ED5-B06E-4CB2-96D8-A7B825DC2B0F}" type="pres">
      <dgm:prSet presAssocID="{49DC6CD9-2A70-46B6-B889-B83BAE353186}"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Questions"/>
        </a:ext>
      </dgm:extLst>
    </dgm:pt>
    <dgm:pt modelId="{5F98B8C6-28C4-4495-A090-10E80068C5A1}" type="pres">
      <dgm:prSet presAssocID="{49DC6CD9-2A70-46B6-B889-B83BAE353186}" presName="spaceRect" presStyleCnt="0"/>
      <dgm:spPr/>
    </dgm:pt>
    <dgm:pt modelId="{A1DA9378-8B3B-4F40-A813-59FAF45F6F1C}" type="pres">
      <dgm:prSet presAssocID="{49DC6CD9-2A70-46B6-B889-B83BAE353186}" presName="textRect" presStyleLbl="revTx" presStyleIdx="4" presStyleCnt="7">
        <dgm:presLayoutVars>
          <dgm:chMax val="1"/>
          <dgm:chPref val="1"/>
        </dgm:presLayoutVars>
      </dgm:prSet>
      <dgm:spPr/>
    </dgm:pt>
    <dgm:pt modelId="{E721DC3E-77D2-4129-8D80-2C2A4F1EDD36}" type="pres">
      <dgm:prSet presAssocID="{B8200B5C-6793-4DEE-B4F9-DC8F43508E88}" presName="sibTrans" presStyleLbl="sibTrans2D1" presStyleIdx="0" presStyleCnt="0"/>
      <dgm:spPr/>
    </dgm:pt>
    <dgm:pt modelId="{FE607E99-1DF8-4A06-9361-CFDFBB26DDD1}" type="pres">
      <dgm:prSet presAssocID="{B38800B4-E466-41ED-94BA-253DC4D0434B}" presName="compNode" presStyleCnt="0"/>
      <dgm:spPr/>
    </dgm:pt>
    <dgm:pt modelId="{F594C342-7718-4A27-B4B0-EB7C942E9129}" type="pres">
      <dgm:prSet presAssocID="{B38800B4-E466-41ED-94BA-253DC4D0434B}" presName="iconBgRect" presStyleLbl="bgShp" presStyleIdx="5" presStyleCnt="7"/>
      <dgm:spPr/>
    </dgm:pt>
    <dgm:pt modelId="{4F7E2B38-E6D6-4CB4-8E7A-D79FCF2329FC}" type="pres">
      <dgm:prSet presAssocID="{B38800B4-E466-41ED-94BA-253DC4D0434B}"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Document"/>
        </a:ext>
      </dgm:extLst>
    </dgm:pt>
    <dgm:pt modelId="{535DF362-BCCC-495C-A833-66E0E9A5E980}" type="pres">
      <dgm:prSet presAssocID="{B38800B4-E466-41ED-94BA-253DC4D0434B}" presName="spaceRect" presStyleCnt="0"/>
      <dgm:spPr/>
    </dgm:pt>
    <dgm:pt modelId="{F9A32812-7647-493D-B800-EC206C9C975D}" type="pres">
      <dgm:prSet presAssocID="{B38800B4-E466-41ED-94BA-253DC4D0434B}" presName="textRect" presStyleLbl="revTx" presStyleIdx="5" presStyleCnt="7">
        <dgm:presLayoutVars>
          <dgm:chMax val="1"/>
          <dgm:chPref val="1"/>
        </dgm:presLayoutVars>
      </dgm:prSet>
      <dgm:spPr/>
    </dgm:pt>
    <dgm:pt modelId="{FD2BE263-21A2-48BE-BD81-3DCFDD2FA0C1}" type="pres">
      <dgm:prSet presAssocID="{FA40DB47-BBAA-48E4-A745-946F5A239162}" presName="sibTrans" presStyleLbl="sibTrans2D1" presStyleIdx="0" presStyleCnt="0"/>
      <dgm:spPr/>
    </dgm:pt>
    <dgm:pt modelId="{F1DE5625-2021-4798-B54D-F0C12EDE2F14}" type="pres">
      <dgm:prSet presAssocID="{619328FA-114C-48A9-B52A-AEBEF76A160F}" presName="compNode" presStyleCnt="0"/>
      <dgm:spPr/>
    </dgm:pt>
    <dgm:pt modelId="{24110E48-B1D2-455C-B189-5D02EC3A52D7}" type="pres">
      <dgm:prSet presAssocID="{619328FA-114C-48A9-B52A-AEBEF76A160F}" presName="iconBgRect" presStyleLbl="bgShp" presStyleIdx="6" presStyleCnt="7"/>
      <dgm:spPr/>
    </dgm:pt>
    <dgm:pt modelId="{D5C5FECA-D8A3-4A4B-843E-CCD128038944}" type="pres">
      <dgm:prSet presAssocID="{619328FA-114C-48A9-B52A-AEBEF76A160F}"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dgm:spPr>
      <dgm:extLst>
        <a:ext uri="{E40237B7-FDA0-4F09-8148-C483321AD2D9}">
          <dgm14:cNvPr xmlns:dgm14="http://schemas.microsoft.com/office/drawing/2010/diagram" id="0" name="" descr="Check List"/>
        </a:ext>
      </dgm:extLst>
    </dgm:pt>
    <dgm:pt modelId="{6B1FF460-73C8-411B-BAB2-D2E7E942B03D}" type="pres">
      <dgm:prSet presAssocID="{619328FA-114C-48A9-B52A-AEBEF76A160F}" presName="spaceRect" presStyleCnt="0"/>
      <dgm:spPr/>
    </dgm:pt>
    <dgm:pt modelId="{CE457BBB-66A3-49D2-92DA-B77DC3CDE16D}" type="pres">
      <dgm:prSet presAssocID="{619328FA-114C-48A9-B52A-AEBEF76A160F}" presName="textRect" presStyleLbl="revTx" presStyleIdx="6" presStyleCnt="7">
        <dgm:presLayoutVars>
          <dgm:chMax val="1"/>
          <dgm:chPref val="1"/>
        </dgm:presLayoutVars>
      </dgm:prSet>
      <dgm:spPr/>
    </dgm:pt>
  </dgm:ptLst>
  <dgm:cxnLst>
    <dgm:cxn modelId="{1CA7DE04-F86C-4EFA-AD1C-A9E0C44C8670}" type="presOf" srcId="{7470DACB-72DD-4880-92BF-78F05CE25412}" destId="{3922C748-2523-4DB6-B364-E75C661E09AC}" srcOrd="0" destOrd="0" presId="urn:microsoft.com/office/officeart/2018/2/layout/IconCircleList"/>
    <dgm:cxn modelId="{839BFB17-6A41-4CFC-859B-3CF60D26C302}" srcId="{E5627D18-BABB-4015-8369-5845559B56A5}" destId="{B38800B4-E466-41ED-94BA-253DC4D0434B}" srcOrd="5" destOrd="0" parTransId="{F9F8327A-C47C-4098-BC26-6B020B181A54}" sibTransId="{FA40DB47-BBAA-48E4-A745-946F5A239162}"/>
    <dgm:cxn modelId="{6D8CD81B-C367-43DD-B681-D8F32C6C2F53}" type="presOf" srcId="{E5627D18-BABB-4015-8369-5845559B56A5}" destId="{77D3FE7E-69CE-4911-86BB-1D62A17E2C02}" srcOrd="0" destOrd="0" presId="urn:microsoft.com/office/officeart/2018/2/layout/IconCircleList"/>
    <dgm:cxn modelId="{DF6CE71F-54FF-4846-B329-09EE0DF96FDD}" type="presOf" srcId="{B8200B5C-6793-4DEE-B4F9-DC8F43508E88}" destId="{E721DC3E-77D2-4129-8D80-2C2A4F1EDD36}" srcOrd="0" destOrd="0" presId="urn:microsoft.com/office/officeart/2018/2/layout/IconCircleList"/>
    <dgm:cxn modelId="{D7E06A2B-A846-40FF-996F-354728B6F8C1}" srcId="{E5627D18-BABB-4015-8369-5845559B56A5}" destId="{BE15602F-8AF5-4F3A-AF30-C1DCFB7E3EE3}" srcOrd="3" destOrd="0" parTransId="{50E0AD41-A0C6-4E12-A635-B4F96CBEFA07}" sibTransId="{5DC0FB38-E15A-4AD4-A0A0-E0F1A81A554D}"/>
    <dgm:cxn modelId="{62648130-3D0D-4E06-9703-87EADC75D096}" type="presOf" srcId="{B38800B4-E466-41ED-94BA-253DC4D0434B}" destId="{F9A32812-7647-493D-B800-EC206C9C975D}" srcOrd="0" destOrd="0" presId="urn:microsoft.com/office/officeart/2018/2/layout/IconCircleList"/>
    <dgm:cxn modelId="{6545433C-BF13-46AD-AF15-0B51286DC7F3}" type="presOf" srcId="{5DC0FB38-E15A-4AD4-A0A0-E0F1A81A554D}" destId="{BC75D922-87C0-4BE5-8FF7-734D2FEE009E}" srcOrd="0" destOrd="0" presId="urn:microsoft.com/office/officeart/2018/2/layout/IconCircleList"/>
    <dgm:cxn modelId="{62C5FE5E-EE9B-4EDC-AB64-9F800E2C435E}" type="presOf" srcId="{0014DE94-54E6-4418-9524-91DDAD0C673A}" destId="{DAE4F70A-B454-4C89-9F12-092F9C9D70B3}" srcOrd="0" destOrd="0" presId="urn:microsoft.com/office/officeart/2018/2/layout/IconCircleList"/>
    <dgm:cxn modelId="{AD03085F-87DF-462C-BFCB-CFBBEBEAC734}" srcId="{E5627D18-BABB-4015-8369-5845559B56A5}" destId="{619328FA-114C-48A9-B52A-AEBEF76A160F}" srcOrd="6" destOrd="0" parTransId="{34497A87-A0B6-48E5-B0E8-5B3E62EAD249}" sibTransId="{C17116B1-EBF7-441C-AA5B-7A5BE74D40B4}"/>
    <dgm:cxn modelId="{59E87966-CCBA-45CE-B24B-3D9E4F2ED05B}" type="presOf" srcId="{619328FA-114C-48A9-B52A-AEBEF76A160F}" destId="{CE457BBB-66A3-49D2-92DA-B77DC3CDE16D}" srcOrd="0" destOrd="0" presId="urn:microsoft.com/office/officeart/2018/2/layout/IconCircleList"/>
    <dgm:cxn modelId="{E1F1096C-647B-44D7-9A7B-FC92AFF5A370}" srcId="{E5627D18-BABB-4015-8369-5845559B56A5}" destId="{D6ABC66C-EA98-4127-A60A-05597F82EF3B}" srcOrd="2" destOrd="0" parTransId="{3FCB6F91-1E0F-451A-A923-B154FB640AD7}" sibTransId="{1CCD8F65-9375-4A0C-8541-B7A3CBB1A3CB}"/>
    <dgm:cxn modelId="{34381778-6FC3-4848-849A-DDCF7130AAEE}" type="presOf" srcId="{D6ABC66C-EA98-4127-A60A-05597F82EF3B}" destId="{647C304F-2190-4F47-B2C5-0D1C4923514B}" srcOrd="0" destOrd="0" presId="urn:microsoft.com/office/officeart/2018/2/layout/IconCircleList"/>
    <dgm:cxn modelId="{32645D81-F452-4D50-AB5A-FA5F45C8ED4F}" type="presOf" srcId="{30B1E4DD-8940-4262-B3A6-3594FB6B00F4}" destId="{309E170B-CBD7-4F1B-B54B-9696B4D9C14E}" srcOrd="0" destOrd="0" presId="urn:microsoft.com/office/officeart/2018/2/layout/IconCircleList"/>
    <dgm:cxn modelId="{B30FDF95-B124-4C5C-9C99-2788701F0106}" type="presOf" srcId="{1CCD8F65-9375-4A0C-8541-B7A3CBB1A3CB}" destId="{37605E2C-0819-4D27-8A7A-832C6FD0DD47}" srcOrd="0" destOrd="0" presId="urn:microsoft.com/office/officeart/2018/2/layout/IconCircleList"/>
    <dgm:cxn modelId="{C82560B2-3F3F-4A3A-ADD0-14F9511B3693}" srcId="{E5627D18-BABB-4015-8369-5845559B56A5}" destId="{0014DE94-54E6-4418-9524-91DDAD0C673A}" srcOrd="1" destOrd="0" parTransId="{691858C9-44D7-46AE-B7A0-B377E578AD69}" sibTransId="{7470DACB-72DD-4880-92BF-78F05CE25412}"/>
    <dgm:cxn modelId="{ADC994C2-E5AA-4C8C-9171-AF7CD2FB3053}" srcId="{E5627D18-BABB-4015-8369-5845559B56A5}" destId="{49DC6CD9-2A70-46B6-B889-B83BAE353186}" srcOrd="4" destOrd="0" parTransId="{AB954EA2-169B-458A-951D-19393FBC849E}" sibTransId="{B8200B5C-6793-4DEE-B4F9-DC8F43508E88}"/>
    <dgm:cxn modelId="{398484C7-88D1-4F29-830C-C2C95BF8886D}" type="presOf" srcId="{49DC6CD9-2A70-46B6-B889-B83BAE353186}" destId="{A1DA9378-8B3B-4F40-A813-59FAF45F6F1C}" srcOrd="0" destOrd="0" presId="urn:microsoft.com/office/officeart/2018/2/layout/IconCircleList"/>
    <dgm:cxn modelId="{6A3032D1-80CB-4C60-A365-999E4893CAFE}" type="presOf" srcId="{FA40DB47-BBAA-48E4-A745-946F5A239162}" destId="{FD2BE263-21A2-48BE-BD81-3DCFDD2FA0C1}" srcOrd="0" destOrd="0" presId="urn:microsoft.com/office/officeart/2018/2/layout/IconCircleList"/>
    <dgm:cxn modelId="{CB0071D2-5BB3-4146-84C7-5FB91795721B}" type="presOf" srcId="{54637BB7-8CEF-4804-91BD-E47D3309E436}" destId="{15D6BED2-8277-4564-987E-DA1A6F93BC8E}" srcOrd="0" destOrd="0" presId="urn:microsoft.com/office/officeart/2018/2/layout/IconCircleList"/>
    <dgm:cxn modelId="{D76911DF-3537-482D-8334-277A2C8F244F}" type="presOf" srcId="{BE15602F-8AF5-4F3A-AF30-C1DCFB7E3EE3}" destId="{B3DDBAD9-E793-424D-ACF5-C7D6F6366A3C}" srcOrd="0" destOrd="0" presId="urn:microsoft.com/office/officeart/2018/2/layout/IconCircleList"/>
    <dgm:cxn modelId="{A44D16E1-3AD4-4340-980A-6CC0DB9A7110}" srcId="{E5627D18-BABB-4015-8369-5845559B56A5}" destId="{54637BB7-8CEF-4804-91BD-E47D3309E436}" srcOrd="0" destOrd="0" parTransId="{9B5668E6-62D4-455F-ACF5-1FB066CAE34C}" sibTransId="{30B1E4DD-8940-4262-B3A6-3594FB6B00F4}"/>
    <dgm:cxn modelId="{71E8E75A-AAD2-44FF-A3D4-0D846184EBAD}" type="presParOf" srcId="{77D3FE7E-69CE-4911-86BB-1D62A17E2C02}" destId="{A16E5FEB-7107-4D53-AA9F-472304E05802}" srcOrd="0" destOrd="0" presId="urn:microsoft.com/office/officeart/2018/2/layout/IconCircleList"/>
    <dgm:cxn modelId="{1A30E925-829A-49AE-B652-A63DB42EC804}" type="presParOf" srcId="{A16E5FEB-7107-4D53-AA9F-472304E05802}" destId="{6BE86EA6-CB6A-4301-9C4D-2B70BC052BEA}" srcOrd="0" destOrd="0" presId="urn:microsoft.com/office/officeart/2018/2/layout/IconCircleList"/>
    <dgm:cxn modelId="{7E8A90F4-2CF8-4539-8B39-7FD639D954C2}" type="presParOf" srcId="{6BE86EA6-CB6A-4301-9C4D-2B70BC052BEA}" destId="{53322EC8-AA65-4DFB-BCDE-61C866849A05}" srcOrd="0" destOrd="0" presId="urn:microsoft.com/office/officeart/2018/2/layout/IconCircleList"/>
    <dgm:cxn modelId="{EF5B4E13-880F-43E3-8585-DD7356BCA6D9}" type="presParOf" srcId="{6BE86EA6-CB6A-4301-9C4D-2B70BC052BEA}" destId="{6F4B81FD-3D50-4B1E-8265-9379E980CDAA}" srcOrd="1" destOrd="0" presId="urn:microsoft.com/office/officeart/2018/2/layout/IconCircleList"/>
    <dgm:cxn modelId="{9147AB89-75EA-4693-A134-57AE7ED6EB69}" type="presParOf" srcId="{6BE86EA6-CB6A-4301-9C4D-2B70BC052BEA}" destId="{970A514A-1AB7-4A2C-96FD-C58F77589E86}" srcOrd="2" destOrd="0" presId="urn:microsoft.com/office/officeart/2018/2/layout/IconCircleList"/>
    <dgm:cxn modelId="{1AD1F3B6-6C3E-4869-BDF0-522695DD2C81}" type="presParOf" srcId="{6BE86EA6-CB6A-4301-9C4D-2B70BC052BEA}" destId="{15D6BED2-8277-4564-987E-DA1A6F93BC8E}" srcOrd="3" destOrd="0" presId="urn:microsoft.com/office/officeart/2018/2/layout/IconCircleList"/>
    <dgm:cxn modelId="{A04AC1D6-DE62-4EA4-971F-F843219569CD}" type="presParOf" srcId="{A16E5FEB-7107-4D53-AA9F-472304E05802}" destId="{309E170B-CBD7-4F1B-B54B-9696B4D9C14E}" srcOrd="1" destOrd="0" presId="urn:microsoft.com/office/officeart/2018/2/layout/IconCircleList"/>
    <dgm:cxn modelId="{B9A5ADA2-4647-48F3-81BC-1A24D5D1C6DB}" type="presParOf" srcId="{A16E5FEB-7107-4D53-AA9F-472304E05802}" destId="{2AE771FD-EF69-4E22-930B-DDCAB679C020}" srcOrd="2" destOrd="0" presId="urn:microsoft.com/office/officeart/2018/2/layout/IconCircleList"/>
    <dgm:cxn modelId="{B813FC61-711D-45F0-AF8F-5E1260A710CB}" type="presParOf" srcId="{2AE771FD-EF69-4E22-930B-DDCAB679C020}" destId="{B469F0BC-5B88-41DC-8428-E87C6854ACEB}" srcOrd="0" destOrd="0" presId="urn:microsoft.com/office/officeart/2018/2/layout/IconCircleList"/>
    <dgm:cxn modelId="{9D81CE78-C1CD-4613-819D-21A52A52E3D6}" type="presParOf" srcId="{2AE771FD-EF69-4E22-930B-DDCAB679C020}" destId="{B2C42AB3-CCBC-4F17-85CD-BC778AE8CCAC}" srcOrd="1" destOrd="0" presId="urn:microsoft.com/office/officeart/2018/2/layout/IconCircleList"/>
    <dgm:cxn modelId="{7C3E3BFB-6E60-4114-8A3A-0BEB8BF1A268}" type="presParOf" srcId="{2AE771FD-EF69-4E22-930B-DDCAB679C020}" destId="{8594E871-7D92-4351-9FAD-13DDD6462012}" srcOrd="2" destOrd="0" presId="urn:microsoft.com/office/officeart/2018/2/layout/IconCircleList"/>
    <dgm:cxn modelId="{0769E587-23F9-4413-99E1-1636E33F6049}" type="presParOf" srcId="{2AE771FD-EF69-4E22-930B-DDCAB679C020}" destId="{DAE4F70A-B454-4C89-9F12-092F9C9D70B3}" srcOrd="3" destOrd="0" presId="urn:microsoft.com/office/officeart/2018/2/layout/IconCircleList"/>
    <dgm:cxn modelId="{8B5E82AA-2EFC-49DF-B365-10DA81B5C272}" type="presParOf" srcId="{A16E5FEB-7107-4D53-AA9F-472304E05802}" destId="{3922C748-2523-4DB6-B364-E75C661E09AC}" srcOrd="3" destOrd="0" presId="urn:microsoft.com/office/officeart/2018/2/layout/IconCircleList"/>
    <dgm:cxn modelId="{2D0F1653-E288-428D-80BF-39216FB96490}" type="presParOf" srcId="{A16E5FEB-7107-4D53-AA9F-472304E05802}" destId="{43CF8673-D44A-4A7F-B40A-642835190CC8}" srcOrd="4" destOrd="0" presId="urn:microsoft.com/office/officeart/2018/2/layout/IconCircleList"/>
    <dgm:cxn modelId="{8596D4BE-66EA-47F1-A178-25C9964282CA}" type="presParOf" srcId="{43CF8673-D44A-4A7F-B40A-642835190CC8}" destId="{812D75FA-D8FC-480F-9BEC-841E98AC4C4E}" srcOrd="0" destOrd="0" presId="urn:microsoft.com/office/officeart/2018/2/layout/IconCircleList"/>
    <dgm:cxn modelId="{8FFCEAE6-C0E9-46B1-A639-312C53D0E7FB}" type="presParOf" srcId="{43CF8673-D44A-4A7F-B40A-642835190CC8}" destId="{E3141A02-5487-4684-B7A0-62C5223FE871}" srcOrd="1" destOrd="0" presId="urn:microsoft.com/office/officeart/2018/2/layout/IconCircleList"/>
    <dgm:cxn modelId="{3233D1A0-F4F7-4FF0-8C2F-82EDFECDFACB}" type="presParOf" srcId="{43CF8673-D44A-4A7F-B40A-642835190CC8}" destId="{096A455A-EA1B-4C60-9422-FACB3D768FD0}" srcOrd="2" destOrd="0" presId="urn:microsoft.com/office/officeart/2018/2/layout/IconCircleList"/>
    <dgm:cxn modelId="{5C21D39B-81D4-446B-AF05-522C026EDA4B}" type="presParOf" srcId="{43CF8673-D44A-4A7F-B40A-642835190CC8}" destId="{647C304F-2190-4F47-B2C5-0D1C4923514B}" srcOrd="3" destOrd="0" presId="urn:microsoft.com/office/officeart/2018/2/layout/IconCircleList"/>
    <dgm:cxn modelId="{51963EEE-862F-4F82-8E47-49F6AE4822F9}" type="presParOf" srcId="{A16E5FEB-7107-4D53-AA9F-472304E05802}" destId="{37605E2C-0819-4D27-8A7A-832C6FD0DD47}" srcOrd="5" destOrd="0" presId="urn:microsoft.com/office/officeart/2018/2/layout/IconCircleList"/>
    <dgm:cxn modelId="{8CA23D5D-C08F-442F-948B-2C41791AC685}" type="presParOf" srcId="{A16E5FEB-7107-4D53-AA9F-472304E05802}" destId="{9C5F7CE9-C4AE-45C4-8DE6-16892489F6B8}" srcOrd="6" destOrd="0" presId="urn:microsoft.com/office/officeart/2018/2/layout/IconCircleList"/>
    <dgm:cxn modelId="{EFD5ADE3-9110-409E-9CED-827E57B798CD}" type="presParOf" srcId="{9C5F7CE9-C4AE-45C4-8DE6-16892489F6B8}" destId="{8CADC33B-1032-45C2-A495-D19569DCA567}" srcOrd="0" destOrd="0" presId="urn:microsoft.com/office/officeart/2018/2/layout/IconCircleList"/>
    <dgm:cxn modelId="{5A527DCB-B7E2-4FA1-9B8C-BABEAAD6ADCC}" type="presParOf" srcId="{9C5F7CE9-C4AE-45C4-8DE6-16892489F6B8}" destId="{FEF33123-AB75-4F3A-83B3-F7510F930A53}" srcOrd="1" destOrd="0" presId="urn:microsoft.com/office/officeart/2018/2/layout/IconCircleList"/>
    <dgm:cxn modelId="{A89C6950-C9FD-4085-955C-6A7001689407}" type="presParOf" srcId="{9C5F7CE9-C4AE-45C4-8DE6-16892489F6B8}" destId="{796AF275-C06D-4D80-B65F-357D3A85F56D}" srcOrd="2" destOrd="0" presId="urn:microsoft.com/office/officeart/2018/2/layout/IconCircleList"/>
    <dgm:cxn modelId="{3105C158-7D88-4286-B4A5-A227E25D5CA3}" type="presParOf" srcId="{9C5F7CE9-C4AE-45C4-8DE6-16892489F6B8}" destId="{B3DDBAD9-E793-424D-ACF5-C7D6F6366A3C}" srcOrd="3" destOrd="0" presId="urn:microsoft.com/office/officeart/2018/2/layout/IconCircleList"/>
    <dgm:cxn modelId="{B926112E-C4F6-46F1-98EB-46258EE4D8E3}" type="presParOf" srcId="{A16E5FEB-7107-4D53-AA9F-472304E05802}" destId="{BC75D922-87C0-4BE5-8FF7-734D2FEE009E}" srcOrd="7" destOrd="0" presId="urn:microsoft.com/office/officeart/2018/2/layout/IconCircleList"/>
    <dgm:cxn modelId="{1C2000C6-997F-4F53-B0F7-7F3F1F373751}" type="presParOf" srcId="{A16E5FEB-7107-4D53-AA9F-472304E05802}" destId="{74BBE8F6-1425-47FF-9001-5A067590F561}" srcOrd="8" destOrd="0" presId="urn:microsoft.com/office/officeart/2018/2/layout/IconCircleList"/>
    <dgm:cxn modelId="{DC96FEAC-25B0-44A0-880B-D9C60B58BF95}" type="presParOf" srcId="{74BBE8F6-1425-47FF-9001-5A067590F561}" destId="{29B8505A-8735-4E29-9F2B-126BEFF2422E}" srcOrd="0" destOrd="0" presId="urn:microsoft.com/office/officeart/2018/2/layout/IconCircleList"/>
    <dgm:cxn modelId="{261F702A-D9DB-491A-936C-D44797E82790}" type="presParOf" srcId="{74BBE8F6-1425-47FF-9001-5A067590F561}" destId="{FE7F9ED5-B06E-4CB2-96D8-A7B825DC2B0F}" srcOrd="1" destOrd="0" presId="urn:microsoft.com/office/officeart/2018/2/layout/IconCircleList"/>
    <dgm:cxn modelId="{30FEE58F-A6A8-48BC-B7A3-5D1BE2E0F8D5}" type="presParOf" srcId="{74BBE8F6-1425-47FF-9001-5A067590F561}" destId="{5F98B8C6-28C4-4495-A090-10E80068C5A1}" srcOrd="2" destOrd="0" presId="urn:microsoft.com/office/officeart/2018/2/layout/IconCircleList"/>
    <dgm:cxn modelId="{796517F6-A0B5-4E28-97F2-9C08A57FECA2}" type="presParOf" srcId="{74BBE8F6-1425-47FF-9001-5A067590F561}" destId="{A1DA9378-8B3B-4F40-A813-59FAF45F6F1C}" srcOrd="3" destOrd="0" presId="urn:microsoft.com/office/officeart/2018/2/layout/IconCircleList"/>
    <dgm:cxn modelId="{7DEDCC86-C952-4330-95C7-0B88A843EA85}" type="presParOf" srcId="{A16E5FEB-7107-4D53-AA9F-472304E05802}" destId="{E721DC3E-77D2-4129-8D80-2C2A4F1EDD36}" srcOrd="9" destOrd="0" presId="urn:microsoft.com/office/officeart/2018/2/layout/IconCircleList"/>
    <dgm:cxn modelId="{10478715-8B2F-4E43-AD56-B0DC6D254597}" type="presParOf" srcId="{A16E5FEB-7107-4D53-AA9F-472304E05802}" destId="{FE607E99-1DF8-4A06-9361-CFDFBB26DDD1}" srcOrd="10" destOrd="0" presId="urn:microsoft.com/office/officeart/2018/2/layout/IconCircleList"/>
    <dgm:cxn modelId="{FA8714AA-B3CF-4072-80F6-1DDC9A5F1BAD}" type="presParOf" srcId="{FE607E99-1DF8-4A06-9361-CFDFBB26DDD1}" destId="{F594C342-7718-4A27-B4B0-EB7C942E9129}" srcOrd="0" destOrd="0" presId="urn:microsoft.com/office/officeart/2018/2/layout/IconCircleList"/>
    <dgm:cxn modelId="{9755B297-CFC5-4BFB-9848-3A3E1D2B9098}" type="presParOf" srcId="{FE607E99-1DF8-4A06-9361-CFDFBB26DDD1}" destId="{4F7E2B38-E6D6-4CB4-8E7A-D79FCF2329FC}" srcOrd="1" destOrd="0" presId="urn:microsoft.com/office/officeart/2018/2/layout/IconCircleList"/>
    <dgm:cxn modelId="{06F4701A-6887-417B-BBF4-1E78133EA65A}" type="presParOf" srcId="{FE607E99-1DF8-4A06-9361-CFDFBB26DDD1}" destId="{535DF362-BCCC-495C-A833-66E0E9A5E980}" srcOrd="2" destOrd="0" presId="urn:microsoft.com/office/officeart/2018/2/layout/IconCircleList"/>
    <dgm:cxn modelId="{A1EB9A34-1402-4523-B3E2-6BCDC939D1D8}" type="presParOf" srcId="{FE607E99-1DF8-4A06-9361-CFDFBB26DDD1}" destId="{F9A32812-7647-493D-B800-EC206C9C975D}" srcOrd="3" destOrd="0" presId="urn:microsoft.com/office/officeart/2018/2/layout/IconCircleList"/>
    <dgm:cxn modelId="{F4613FC4-8570-4605-8B92-C30228257262}" type="presParOf" srcId="{A16E5FEB-7107-4D53-AA9F-472304E05802}" destId="{FD2BE263-21A2-48BE-BD81-3DCFDD2FA0C1}" srcOrd="11" destOrd="0" presId="urn:microsoft.com/office/officeart/2018/2/layout/IconCircleList"/>
    <dgm:cxn modelId="{6697A8C5-D698-4BBC-BC84-19CFF1BB3257}" type="presParOf" srcId="{A16E5FEB-7107-4D53-AA9F-472304E05802}" destId="{F1DE5625-2021-4798-B54D-F0C12EDE2F14}" srcOrd="12" destOrd="0" presId="urn:microsoft.com/office/officeart/2018/2/layout/IconCircleList"/>
    <dgm:cxn modelId="{71508FBF-EC25-46FD-9C3D-98CD6182D5FA}" type="presParOf" srcId="{F1DE5625-2021-4798-B54D-F0C12EDE2F14}" destId="{24110E48-B1D2-455C-B189-5D02EC3A52D7}" srcOrd="0" destOrd="0" presId="urn:microsoft.com/office/officeart/2018/2/layout/IconCircleList"/>
    <dgm:cxn modelId="{F584D074-8C53-4FAF-A725-47A4D282D4F2}" type="presParOf" srcId="{F1DE5625-2021-4798-B54D-F0C12EDE2F14}" destId="{D5C5FECA-D8A3-4A4B-843E-CCD128038944}" srcOrd="1" destOrd="0" presId="urn:microsoft.com/office/officeart/2018/2/layout/IconCircleList"/>
    <dgm:cxn modelId="{17C00B68-8E22-465C-9611-46CDC39B3D9D}" type="presParOf" srcId="{F1DE5625-2021-4798-B54D-F0C12EDE2F14}" destId="{6B1FF460-73C8-411B-BAB2-D2E7E942B03D}" srcOrd="2" destOrd="0" presId="urn:microsoft.com/office/officeart/2018/2/layout/IconCircleList"/>
    <dgm:cxn modelId="{4B1A287B-19C8-498E-BE80-ADB41DFE5FBC}" type="presParOf" srcId="{F1DE5625-2021-4798-B54D-F0C12EDE2F14}" destId="{CE457BBB-66A3-49D2-92DA-B77DC3CDE16D}"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CD63AD-B06F-4960-B84B-027D7F9690E7}" type="doc">
      <dgm:prSet loTypeId="urn:microsoft.com/office/officeart/2005/8/layout/process1" loCatId="process" qsTypeId="urn:microsoft.com/office/officeart/2005/8/quickstyle/simple1" qsCatId="simple" csTypeId="urn:microsoft.com/office/officeart/2005/8/colors/accent1_2" csCatId="accent1" phldr="1"/>
      <dgm:spPr/>
    </dgm:pt>
    <dgm:pt modelId="{758003A1-D60D-451C-9D9D-2DBCFF5C5748}">
      <dgm:prSet phldrT="[Text]"/>
      <dgm:spPr/>
      <dgm:t>
        <a:bodyPr/>
        <a:lstStyle/>
        <a:p>
          <a:r>
            <a:rPr lang="en-GB" dirty="0"/>
            <a:t>Meaning </a:t>
          </a:r>
        </a:p>
      </dgm:t>
    </dgm:pt>
    <dgm:pt modelId="{21F61F0E-44C8-4666-8B9D-6E891BB0EFEC}" type="parTrans" cxnId="{2F3D1B8B-5B14-4125-AEDE-6C58DA5C80CF}">
      <dgm:prSet/>
      <dgm:spPr/>
      <dgm:t>
        <a:bodyPr/>
        <a:lstStyle/>
        <a:p>
          <a:endParaRPr lang="en-GB"/>
        </a:p>
      </dgm:t>
    </dgm:pt>
    <dgm:pt modelId="{86FDFC6B-6D8A-43CC-A4C1-7E8FD1109DB1}" type="sibTrans" cxnId="{2F3D1B8B-5B14-4125-AEDE-6C58DA5C80CF}">
      <dgm:prSet/>
      <dgm:spPr/>
      <dgm:t>
        <a:bodyPr/>
        <a:lstStyle/>
        <a:p>
          <a:endParaRPr lang="en-GB"/>
        </a:p>
      </dgm:t>
    </dgm:pt>
    <dgm:pt modelId="{2BF05F18-EBB7-40AD-A990-0C0E95DE9CDD}">
      <dgm:prSet phldrT="[Text]"/>
      <dgm:spPr/>
      <dgm:t>
        <a:bodyPr/>
        <a:lstStyle/>
        <a:p>
          <a:r>
            <a:rPr lang="en-GB" dirty="0"/>
            <a:t>Form</a:t>
          </a:r>
        </a:p>
      </dgm:t>
    </dgm:pt>
    <dgm:pt modelId="{1CD672A5-4E23-4AF2-8316-D59B25CA694A}" type="parTrans" cxnId="{9A420EAD-CF38-4D1C-AE89-E23FFB460AEB}">
      <dgm:prSet/>
      <dgm:spPr/>
      <dgm:t>
        <a:bodyPr/>
        <a:lstStyle/>
        <a:p>
          <a:endParaRPr lang="en-GB"/>
        </a:p>
      </dgm:t>
    </dgm:pt>
    <dgm:pt modelId="{406E9048-1EF2-4C5A-A406-763B9FBC86BC}" type="sibTrans" cxnId="{9A420EAD-CF38-4D1C-AE89-E23FFB460AEB}">
      <dgm:prSet/>
      <dgm:spPr/>
      <dgm:t>
        <a:bodyPr/>
        <a:lstStyle/>
        <a:p>
          <a:endParaRPr lang="en-GB"/>
        </a:p>
      </dgm:t>
    </dgm:pt>
    <dgm:pt modelId="{75915CB5-5388-4B70-8051-3F70DD352730}">
      <dgm:prSet phldrT="[Text]"/>
      <dgm:spPr/>
      <dgm:t>
        <a:bodyPr/>
        <a:lstStyle/>
        <a:p>
          <a:r>
            <a:rPr lang="en-GB" dirty="0"/>
            <a:t>Pronunciation</a:t>
          </a:r>
        </a:p>
      </dgm:t>
    </dgm:pt>
    <dgm:pt modelId="{C6499F9B-8104-4613-A64B-028600878A22}" type="parTrans" cxnId="{B7C328C1-F702-40F8-B46A-4D53582ADCC8}">
      <dgm:prSet/>
      <dgm:spPr/>
      <dgm:t>
        <a:bodyPr/>
        <a:lstStyle/>
        <a:p>
          <a:endParaRPr lang="en-GB"/>
        </a:p>
      </dgm:t>
    </dgm:pt>
    <dgm:pt modelId="{787AC32C-1B0D-4600-A452-174BA35C3172}" type="sibTrans" cxnId="{B7C328C1-F702-40F8-B46A-4D53582ADCC8}">
      <dgm:prSet/>
      <dgm:spPr/>
      <dgm:t>
        <a:bodyPr/>
        <a:lstStyle/>
        <a:p>
          <a:endParaRPr lang="en-GB"/>
        </a:p>
      </dgm:t>
    </dgm:pt>
    <dgm:pt modelId="{3F90765E-3C0E-4819-95C7-DC06C626ECE0}" type="pres">
      <dgm:prSet presAssocID="{64CD63AD-B06F-4960-B84B-027D7F9690E7}" presName="Name0" presStyleCnt="0">
        <dgm:presLayoutVars>
          <dgm:dir/>
          <dgm:resizeHandles val="exact"/>
        </dgm:presLayoutVars>
      </dgm:prSet>
      <dgm:spPr/>
    </dgm:pt>
    <dgm:pt modelId="{7230931B-11BB-4F9E-8B60-75629EA85CC2}" type="pres">
      <dgm:prSet presAssocID="{758003A1-D60D-451C-9D9D-2DBCFF5C5748}" presName="node" presStyleLbl="node1" presStyleIdx="0" presStyleCnt="3">
        <dgm:presLayoutVars>
          <dgm:bulletEnabled val="1"/>
        </dgm:presLayoutVars>
      </dgm:prSet>
      <dgm:spPr/>
    </dgm:pt>
    <dgm:pt modelId="{156C2CBB-E79C-4055-BA91-42ACCF83DD66}" type="pres">
      <dgm:prSet presAssocID="{86FDFC6B-6D8A-43CC-A4C1-7E8FD1109DB1}" presName="sibTrans" presStyleLbl="sibTrans2D1" presStyleIdx="0" presStyleCnt="2"/>
      <dgm:spPr/>
    </dgm:pt>
    <dgm:pt modelId="{3BA9635E-323A-4694-AB0C-20886E3D5653}" type="pres">
      <dgm:prSet presAssocID="{86FDFC6B-6D8A-43CC-A4C1-7E8FD1109DB1}" presName="connectorText" presStyleLbl="sibTrans2D1" presStyleIdx="0" presStyleCnt="2"/>
      <dgm:spPr/>
    </dgm:pt>
    <dgm:pt modelId="{2A22694F-B930-41C2-9E65-8CB7C22261BB}" type="pres">
      <dgm:prSet presAssocID="{2BF05F18-EBB7-40AD-A990-0C0E95DE9CDD}" presName="node" presStyleLbl="node1" presStyleIdx="1" presStyleCnt="3">
        <dgm:presLayoutVars>
          <dgm:bulletEnabled val="1"/>
        </dgm:presLayoutVars>
      </dgm:prSet>
      <dgm:spPr/>
    </dgm:pt>
    <dgm:pt modelId="{9242C243-DCB7-4FC0-B16A-EFE3C05CD42A}" type="pres">
      <dgm:prSet presAssocID="{406E9048-1EF2-4C5A-A406-763B9FBC86BC}" presName="sibTrans" presStyleLbl="sibTrans2D1" presStyleIdx="1" presStyleCnt="2"/>
      <dgm:spPr/>
    </dgm:pt>
    <dgm:pt modelId="{3000D692-53FA-40D4-A655-2FF18CBBBBFA}" type="pres">
      <dgm:prSet presAssocID="{406E9048-1EF2-4C5A-A406-763B9FBC86BC}" presName="connectorText" presStyleLbl="sibTrans2D1" presStyleIdx="1" presStyleCnt="2"/>
      <dgm:spPr/>
    </dgm:pt>
    <dgm:pt modelId="{AE83038B-A903-43F2-9478-46FF7A9661C2}" type="pres">
      <dgm:prSet presAssocID="{75915CB5-5388-4B70-8051-3F70DD352730}" presName="node" presStyleLbl="node1" presStyleIdx="2" presStyleCnt="3">
        <dgm:presLayoutVars>
          <dgm:bulletEnabled val="1"/>
        </dgm:presLayoutVars>
      </dgm:prSet>
      <dgm:spPr/>
    </dgm:pt>
  </dgm:ptLst>
  <dgm:cxnLst>
    <dgm:cxn modelId="{87CF4B1B-311E-46B6-987C-5042B405E58B}" type="presOf" srcId="{758003A1-D60D-451C-9D9D-2DBCFF5C5748}" destId="{7230931B-11BB-4F9E-8B60-75629EA85CC2}" srcOrd="0" destOrd="0" presId="urn:microsoft.com/office/officeart/2005/8/layout/process1"/>
    <dgm:cxn modelId="{81827A63-EAB9-43B8-91E9-9E2CD46D36BC}" type="presOf" srcId="{86FDFC6B-6D8A-43CC-A4C1-7E8FD1109DB1}" destId="{3BA9635E-323A-4694-AB0C-20886E3D5653}" srcOrd="1" destOrd="0" presId="urn:microsoft.com/office/officeart/2005/8/layout/process1"/>
    <dgm:cxn modelId="{2F3D1B8B-5B14-4125-AEDE-6C58DA5C80CF}" srcId="{64CD63AD-B06F-4960-B84B-027D7F9690E7}" destId="{758003A1-D60D-451C-9D9D-2DBCFF5C5748}" srcOrd="0" destOrd="0" parTransId="{21F61F0E-44C8-4666-8B9D-6E891BB0EFEC}" sibTransId="{86FDFC6B-6D8A-43CC-A4C1-7E8FD1109DB1}"/>
    <dgm:cxn modelId="{21B48096-898F-4039-BB30-CF64EF56658E}" type="presOf" srcId="{2BF05F18-EBB7-40AD-A990-0C0E95DE9CDD}" destId="{2A22694F-B930-41C2-9E65-8CB7C22261BB}" srcOrd="0" destOrd="0" presId="urn:microsoft.com/office/officeart/2005/8/layout/process1"/>
    <dgm:cxn modelId="{F8669998-3B36-4DED-80A5-81DCD85CBE70}" type="presOf" srcId="{86FDFC6B-6D8A-43CC-A4C1-7E8FD1109DB1}" destId="{156C2CBB-E79C-4055-BA91-42ACCF83DD66}" srcOrd="0" destOrd="0" presId="urn:microsoft.com/office/officeart/2005/8/layout/process1"/>
    <dgm:cxn modelId="{9A420EAD-CF38-4D1C-AE89-E23FFB460AEB}" srcId="{64CD63AD-B06F-4960-B84B-027D7F9690E7}" destId="{2BF05F18-EBB7-40AD-A990-0C0E95DE9CDD}" srcOrd="1" destOrd="0" parTransId="{1CD672A5-4E23-4AF2-8316-D59B25CA694A}" sibTransId="{406E9048-1EF2-4C5A-A406-763B9FBC86BC}"/>
    <dgm:cxn modelId="{38E6FEBA-5D98-4616-81A0-7A2F6651D0C3}" type="presOf" srcId="{64CD63AD-B06F-4960-B84B-027D7F9690E7}" destId="{3F90765E-3C0E-4819-95C7-DC06C626ECE0}" srcOrd="0" destOrd="0" presId="urn:microsoft.com/office/officeart/2005/8/layout/process1"/>
    <dgm:cxn modelId="{B7C328C1-F702-40F8-B46A-4D53582ADCC8}" srcId="{64CD63AD-B06F-4960-B84B-027D7F9690E7}" destId="{75915CB5-5388-4B70-8051-3F70DD352730}" srcOrd="2" destOrd="0" parTransId="{C6499F9B-8104-4613-A64B-028600878A22}" sibTransId="{787AC32C-1B0D-4600-A452-174BA35C3172}"/>
    <dgm:cxn modelId="{BC62B3D3-76F9-41DE-9C3F-F6D4C49ED9E0}" type="presOf" srcId="{406E9048-1EF2-4C5A-A406-763B9FBC86BC}" destId="{3000D692-53FA-40D4-A655-2FF18CBBBBFA}" srcOrd="1" destOrd="0" presId="urn:microsoft.com/office/officeart/2005/8/layout/process1"/>
    <dgm:cxn modelId="{E59AF0E4-BBA4-4F5E-B9D6-BA6C5F019E00}" type="presOf" srcId="{406E9048-1EF2-4C5A-A406-763B9FBC86BC}" destId="{9242C243-DCB7-4FC0-B16A-EFE3C05CD42A}" srcOrd="0" destOrd="0" presId="urn:microsoft.com/office/officeart/2005/8/layout/process1"/>
    <dgm:cxn modelId="{B6CB03F8-B4A0-435E-A2AC-0E404B00893B}" type="presOf" srcId="{75915CB5-5388-4B70-8051-3F70DD352730}" destId="{AE83038B-A903-43F2-9478-46FF7A9661C2}" srcOrd="0" destOrd="0" presId="urn:microsoft.com/office/officeart/2005/8/layout/process1"/>
    <dgm:cxn modelId="{972E6A8F-564C-4559-9D2D-6E3AEC93DD8A}" type="presParOf" srcId="{3F90765E-3C0E-4819-95C7-DC06C626ECE0}" destId="{7230931B-11BB-4F9E-8B60-75629EA85CC2}" srcOrd="0" destOrd="0" presId="urn:microsoft.com/office/officeart/2005/8/layout/process1"/>
    <dgm:cxn modelId="{46C1E034-103D-4C43-9263-8B542D1102AC}" type="presParOf" srcId="{3F90765E-3C0E-4819-95C7-DC06C626ECE0}" destId="{156C2CBB-E79C-4055-BA91-42ACCF83DD66}" srcOrd="1" destOrd="0" presId="urn:microsoft.com/office/officeart/2005/8/layout/process1"/>
    <dgm:cxn modelId="{7EDD8456-9CE2-440D-AD3D-0DACA674464F}" type="presParOf" srcId="{156C2CBB-E79C-4055-BA91-42ACCF83DD66}" destId="{3BA9635E-323A-4694-AB0C-20886E3D5653}" srcOrd="0" destOrd="0" presId="urn:microsoft.com/office/officeart/2005/8/layout/process1"/>
    <dgm:cxn modelId="{A3AD50E7-062E-4543-B840-9FE8FB4A8D64}" type="presParOf" srcId="{3F90765E-3C0E-4819-95C7-DC06C626ECE0}" destId="{2A22694F-B930-41C2-9E65-8CB7C22261BB}" srcOrd="2" destOrd="0" presId="urn:microsoft.com/office/officeart/2005/8/layout/process1"/>
    <dgm:cxn modelId="{40AA6FC3-EB87-4B87-B50C-68558A2611FE}" type="presParOf" srcId="{3F90765E-3C0E-4819-95C7-DC06C626ECE0}" destId="{9242C243-DCB7-4FC0-B16A-EFE3C05CD42A}" srcOrd="3" destOrd="0" presId="urn:microsoft.com/office/officeart/2005/8/layout/process1"/>
    <dgm:cxn modelId="{3728D634-2475-4A54-B540-91B0E832947C}" type="presParOf" srcId="{9242C243-DCB7-4FC0-B16A-EFE3C05CD42A}" destId="{3000D692-53FA-40D4-A655-2FF18CBBBBFA}" srcOrd="0" destOrd="0" presId="urn:microsoft.com/office/officeart/2005/8/layout/process1"/>
    <dgm:cxn modelId="{04FFD054-D204-4FCC-87EB-9B6CB459750D}" type="presParOf" srcId="{3F90765E-3C0E-4819-95C7-DC06C626ECE0}" destId="{AE83038B-A903-43F2-9478-46FF7A9661C2}"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322EC8-AA65-4DFB-BCDE-61C866849A05}">
      <dsp:nvSpPr>
        <dsp:cNvPr id="0" name=""/>
        <dsp:cNvSpPr/>
      </dsp:nvSpPr>
      <dsp:spPr>
        <a:xfrm>
          <a:off x="82613" y="90072"/>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4B81FD-3D50-4B1E-8265-9379E980CDAA}">
      <dsp:nvSpPr>
        <dsp:cNvPr id="0" name=""/>
        <dsp:cNvSpPr/>
      </dsp:nvSpPr>
      <dsp:spPr>
        <a:xfrm>
          <a:off x="271034" y="278494"/>
          <a:ext cx="520402" cy="52040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5D6BED2-8277-4564-987E-DA1A6F93BC8E}">
      <dsp:nvSpPr>
        <dsp:cNvPr id="0" name=""/>
        <dsp:cNvSpPr/>
      </dsp:nvSpPr>
      <dsp:spPr>
        <a:xfrm>
          <a:off x="1172126" y="9007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en-GB" sz="2200" kern="1200" dirty="0"/>
            <a:t>classroom management </a:t>
          </a:r>
          <a:endParaRPr lang="en-US" sz="2200" kern="1200" dirty="0"/>
        </a:p>
      </dsp:txBody>
      <dsp:txXfrm>
        <a:off x="1172126" y="90072"/>
        <a:ext cx="2114937" cy="897246"/>
      </dsp:txXfrm>
    </dsp:sp>
    <dsp:sp modelId="{B469F0BC-5B88-41DC-8428-E87C6854ACEB}">
      <dsp:nvSpPr>
        <dsp:cNvPr id="0" name=""/>
        <dsp:cNvSpPr/>
      </dsp:nvSpPr>
      <dsp:spPr>
        <a:xfrm>
          <a:off x="3655575" y="90072"/>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C42AB3-CCBC-4F17-85CD-BC778AE8CCAC}">
      <dsp:nvSpPr>
        <dsp:cNvPr id="0" name=""/>
        <dsp:cNvSpPr/>
      </dsp:nvSpPr>
      <dsp:spPr>
        <a:xfrm>
          <a:off x="3843996" y="278494"/>
          <a:ext cx="520402" cy="52040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E4F70A-B454-4C89-9F12-092F9C9D70B3}">
      <dsp:nvSpPr>
        <dsp:cNvPr id="0" name=""/>
        <dsp:cNvSpPr/>
      </dsp:nvSpPr>
      <dsp:spPr>
        <a:xfrm>
          <a:off x="4745088" y="9007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en-GB" sz="2200" kern="1200" dirty="0"/>
            <a:t>organize learning activities </a:t>
          </a:r>
          <a:endParaRPr lang="en-US" sz="2200" kern="1200" dirty="0"/>
        </a:p>
      </dsp:txBody>
      <dsp:txXfrm>
        <a:off x="4745088" y="90072"/>
        <a:ext cx="2114937" cy="897246"/>
      </dsp:txXfrm>
    </dsp:sp>
    <dsp:sp modelId="{812D75FA-D8FC-480F-9BEC-841E98AC4C4E}">
      <dsp:nvSpPr>
        <dsp:cNvPr id="0" name=""/>
        <dsp:cNvSpPr/>
      </dsp:nvSpPr>
      <dsp:spPr>
        <a:xfrm>
          <a:off x="7228536" y="90072"/>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141A02-5487-4684-B7A0-62C5223FE871}">
      <dsp:nvSpPr>
        <dsp:cNvPr id="0" name=""/>
        <dsp:cNvSpPr/>
      </dsp:nvSpPr>
      <dsp:spPr>
        <a:xfrm>
          <a:off x="7416958" y="278494"/>
          <a:ext cx="520402" cy="52040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7C304F-2190-4F47-B2C5-0D1C4923514B}">
      <dsp:nvSpPr>
        <dsp:cNvPr id="0" name=""/>
        <dsp:cNvSpPr/>
      </dsp:nvSpPr>
      <dsp:spPr>
        <a:xfrm>
          <a:off x="8318049" y="9007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en-GB" sz="2200" kern="1200" dirty="0"/>
            <a:t>timing and grouping students </a:t>
          </a:r>
          <a:endParaRPr lang="en-US" sz="2200" kern="1200" dirty="0"/>
        </a:p>
      </dsp:txBody>
      <dsp:txXfrm>
        <a:off x="8318049" y="90072"/>
        <a:ext cx="2114937" cy="897246"/>
      </dsp:txXfrm>
    </dsp:sp>
    <dsp:sp modelId="{8CADC33B-1032-45C2-A495-D19569DCA567}">
      <dsp:nvSpPr>
        <dsp:cNvPr id="0" name=""/>
        <dsp:cNvSpPr/>
      </dsp:nvSpPr>
      <dsp:spPr>
        <a:xfrm>
          <a:off x="82613" y="1727045"/>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F33123-AB75-4F3A-83B3-F7510F930A53}">
      <dsp:nvSpPr>
        <dsp:cNvPr id="0" name=""/>
        <dsp:cNvSpPr/>
      </dsp:nvSpPr>
      <dsp:spPr>
        <a:xfrm>
          <a:off x="271034" y="1915467"/>
          <a:ext cx="520402" cy="52040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3DDBAD9-E793-424D-ACF5-C7D6F6366A3C}">
      <dsp:nvSpPr>
        <dsp:cNvPr id="0" name=""/>
        <dsp:cNvSpPr/>
      </dsp:nvSpPr>
      <dsp:spPr>
        <a:xfrm>
          <a:off x="1172126" y="1727045"/>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en-US" sz="2200" kern="1200" dirty="0"/>
            <a:t>assessment for/of/as learning</a:t>
          </a:r>
        </a:p>
      </dsp:txBody>
      <dsp:txXfrm>
        <a:off x="1172126" y="1727045"/>
        <a:ext cx="2114937" cy="897246"/>
      </dsp:txXfrm>
    </dsp:sp>
    <dsp:sp modelId="{29B8505A-8735-4E29-9F2B-126BEFF2422E}">
      <dsp:nvSpPr>
        <dsp:cNvPr id="0" name=""/>
        <dsp:cNvSpPr/>
      </dsp:nvSpPr>
      <dsp:spPr>
        <a:xfrm>
          <a:off x="3655575" y="1727045"/>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7F9ED5-B06E-4CB2-96D8-A7B825DC2B0F}">
      <dsp:nvSpPr>
        <dsp:cNvPr id="0" name=""/>
        <dsp:cNvSpPr/>
      </dsp:nvSpPr>
      <dsp:spPr>
        <a:xfrm>
          <a:off x="3843996" y="1915467"/>
          <a:ext cx="520402" cy="52040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1DA9378-8B3B-4F40-A813-59FAF45F6F1C}">
      <dsp:nvSpPr>
        <dsp:cNvPr id="0" name=""/>
        <dsp:cNvSpPr/>
      </dsp:nvSpPr>
      <dsp:spPr>
        <a:xfrm>
          <a:off x="4745088" y="1727045"/>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en-US" sz="2200" kern="1200" dirty="0"/>
            <a:t>feedback and feed forward</a:t>
          </a:r>
        </a:p>
      </dsp:txBody>
      <dsp:txXfrm>
        <a:off x="4745088" y="1727045"/>
        <a:ext cx="2114937" cy="897246"/>
      </dsp:txXfrm>
    </dsp:sp>
    <dsp:sp modelId="{F594C342-7718-4A27-B4B0-EB7C942E9129}">
      <dsp:nvSpPr>
        <dsp:cNvPr id="0" name=""/>
        <dsp:cNvSpPr/>
      </dsp:nvSpPr>
      <dsp:spPr>
        <a:xfrm>
          <a:off x="7228536" y="1727045"/>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7E2B38-E6D6-4CB4-8E7A-D79FCF2329FC}">
      <dsp:nvSpPr>
        <dsp:cNvPr id="0" name=""/>
        <dsp:cNvSpPr/>
      </dsp:nvSpPr>
      <dsp:spPr>
        <a:xfrm>
          <a:off x="7416958" y="1915467"/>
          <a:ext cx="520402" cy="520402"/>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9A32812-7647-493D-B800-EC206C9C975D}">
      <dsp:nvSpPr>
        <dsp:cNvPr id="0" name=""/>
        <dsp:cNvSpPr/>
      </dsp:nvSpPr>
      <dsp:spPr>
        <a:xfrm>
          <a:off x="8318049" y="1727045"/>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en-US" sz="2200" kern="1200" dirty="0"/>
            <a:t>questioning strategies</a:t>
          </a:r>
        </a:p>
      </dsp:txBody>
      <dsp:txXfrm>
        <a:off x="8318049" y="1727045"/>
        <a:ext cx="2114937" cy="897246"/>
      </dsp:txXfrm>
    </dsp:sp>
    <dsp:sp modelId="{24110E48-B1D2-455C-B189-5D02EC3A52D7}">
      <dsp:nvSpPr>
        <dsp:cNvPr id="0" name=""/>
        <dsp:cNvSpPr/>
      </dsp:nvSpPr>
      <dsp:spPr>
        <a:xfrm>
          <a:off x="82613" y="3364019"/>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5C5FECA-D8A3-4A4B-843E-CCD128038944}">
      <dsp:nvSpPr>
        <dsp:cNvPr id="0" name=""/>
        <dsp:cNvSpPr/>
      </dsp:nvSpPr>
      <dsp:spPr>
        <a:xfrm>
          <a:off x="271034" y="3552441"/>
          <a:ext cx="520402" cy="520402"/>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457BBB-66A3-49D2-92DA-B77DC3CDE16D}">
      <dsp:nvSpPr>
        <dsp:cNvPr id="0" name=""/>
        <dsp:cNvSpPr/>
      </dsp:nvSpPr>
      <dsp:spPr>
        <a:xfrm>
          <a:off x="1172126" y="336401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en-GB" sz="2200" kern="1200" dirty="0"/>
            <a:t>planning</a:t>
          </a:r>
          <a:endParaRPr lang="en-US" sz="2200" kern="1200" dirty="0"/>
        </a:p>
      </dsp:txBody>
      <dsp:txXfrm>
        <a:off x="1172126" y="3364019"/>
        <a:ext cx="2114937" cy="8972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30931B-11BB-4F9E-8B60-75629EA85CC2}">
      <dsp:nvSpPr>
        <dsp:cNvPr id="0" name=""/>
        <dsp:cNvSpPr/>
      </dsp:nvSpPr>
      <dsp:spPr>
        <a:xfrm>
          <a:off x="7143" y="1222662"/>
          <a:ext cx="2135187" cy="1281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Meaning </a:t>
          </a:r>
        </a:p>
      </dsp:txBody>
      <dsp:txXfrm>
        <a:off x="44665" y="1260184"/>
        <a:ext cx="2060143" cy="1206068"/>
      </dsp:txXfrm>
    </dsp:sp>
    <dsp:sp modelId="{156C2CBB-E79C-4055-BA91-42ACCF83DD66}">
      <dsp:nvSpPr>
        <dsp:cNvPr id="0" name=""/>
        <dsp:cNvSpPr/>
      </dsp:nvSpPr>
      <dsp:spPr>
        <a:xfrm>
          <a:off x="2355850" y="1598455"/>
          <a:ext cx="452659" cy="529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GB" sz="2000" kern="1200"/>
        </a:p>
      </dsp:txBody>
      <dsp:txXfrm>
        <a:off x="2355850" y="1704360"/>
        <a:ext cx="316861" cy="317716"/>
      </dsp:txXfrm>
    </dsp:sp>
    <dsp:sp modelId="{2A22694F-B930-41C2-9E65-8CB7C22261BB}">
      <dsp:nvSpPr>
        <dsp:cNvPr id="0" name=""/>
        <dsp:cNvSpPr/>
      </dsp:nvSpPr>
      <dsp:spPr>
        <a:xfrm>
          <a:off x="2996406" y="1222662"/>
          <a:ext cx="2135187" cy="1281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Form</a:t>
          </a:r>
        </a:p>
      </dsp:txBody>
      <dsp:txXfrm>
        <a:off x="3033928" y="1260184"/>
        <a:ext cx="2060143" cy="1206068"/>
      </dsp:txXfrm>
    </dsp:sp>
    <dsp:sp modelId="{9242C243-DCB7-4FC0-B16A-EFE3C05CD42A}">
      <dsp:nvSpPr>
        <dsp:cNvPr id="0" name=""/>
        <dsp:cNvSpPr/>
      </dsp:nvSpPr>
      <dsp:spPr>
        <a:xfrm>
          <a:off x="5345112" y="1598455"/>
          <a:ext cx="452659" cy="529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GB" sz="2000" kern="1200"/>
        </a:p>
      </dsp:txBody>
      <dsp:txXfrm>
        <a:off x="5345112" y="1704360"/>
        <a:ext cx="316861" cy="317716"/>
      </dsp:txXfrm>
    </dsp:sp>
    <dsp:sp modelId="{AE83038B-A903-43F2-9478-46FF7A9661C2}">
      <dsp:nvSpPr>
        <dsp:cNvPr id="0" name=""/>
        <dsp:cNvSpPr/>
      </dsp:nvSpPr>
      <dsp:spPr>
        <a:xfrm>
          <a:off x="5985668" y="1222662"/>
          <a:ext cx="2135187" cy="1281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Pronunciation</a:t>
          </a:r>
        </a:p>
      </dsp:txBody>
      <dsp:txXfrm>
        <a:off x="6023190" y="1260184"/>
        <a:ext cx="2060143" cy="1206068"/>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45E423-E565-47D3-B95F-FE9F7D899F2A}" type="datetimeFigureOut">
              <a:rPr lang="en-GB" smtClean="0"/>
              <a:t>31/10/2023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05F72C-E803-49EF-AB93-8DF78C956974}" type="slidenum">
              <a:rPr lang="en-GB" smtClean="0"/>
              <a:t>‹#›</a:t>
            </a:fld>
            <a:endParaRPr lang="en-GB"/>
          </a:p>
        </p:txBody>
      </p:sp>
    </p:spTree>
    <p:extLst>
      <p:ext uri="{BB962C8B-B14F-4D97-AF65-F5344CB8AC3E}">
        <p14:creationId xmlns:p14="http://schemas.microsoft.com/office/powerpoint/2010/main" val="871980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805F72C-E803-49EF-AB93-8DF78C956974}" type="slidenum">
              <a:rPr lang="en-GB" smtClean="0"/>
              <a:t>1</a:t>
            </a:fld>
            <a:endParaRPr lang="en-GB"/>
          </a:p>
        </p:txBody>
      </p:sp>
    </p:spTree>
    <p:extLst>
      <p:ext uri="{BB962C8B-B14F-4D97-AF65-F5344CB8AC3E}">
        <p14:creationId xmlns:p14="http://schemas.microsoft.com/office/powerpoint/2010/main" val="34492944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Includes free printable </a:t>
            </a:r>
            <a:r>
              <a:rPr lang="en-GB"/>
              <a:t>resources you can use. </a:t>
            </a:r>
          </a:p>
        </p:txBody>
      </p:sp>
      <p:sp>
        <p:nvSpPr>
          <p:cNvPr id="4" name="Slide Number Placeholder 3"/>
          <p:cNvSpPr>
            <a:spLocks noGrp="1"/>
          </p:cNvSpPr>
          <p:nvPr>
            <p:ph type="sldNum" sz="quarter" idx="5"/>
          </p:nvPr>
        </p:nvSpPr>
        <p:spPr/>
        <p:txBody>
          <a:bodyPr/>
          <a:lstStyle/>
          <a:p>
            <a:fld id="{E805F72C-E803-49EF-AB93-8DF78C956974}" type="slidenum">
              <a:rPr lang="en-GB" smtClean="0"/>
              <a:t>10</a:t>
            </a:fld>
            <a:endParaRPr lang="en-GB"/>
          </a:p>
        </p:txBody>
      </p:sp>
    </p:spTree>
    <p:extLst>
      <p:ext uri="{BB962C8B-B14F-4D97-AF65-F5344CB8AC3E}">
        <p14:creationId xmlns:p14="http://schemas.microsoft.com/office/powerpoint/2010/main" val="3905681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Which teacher skills are we referring to when we talk about pedagogy?</a:t>
            </a:r>
          </a:p>
        </p:txBody>
      </p:sp>
      <p:sp>
        <p:nvSpPr>
          <p:cNvPr id="4" name="Slide Number Placeholder 3"/>
          <p:cNvSpPr>
            <a:spLocks noGrp="1"/>
          </p:cNvSpPr>
          <p:nvPr>
            <p:ph type="sldNum" sz="quarter" idx="5"/>
          </p:nvPr>
        </p:nvSpPr>
        <p:spPr/>
        <p:txBody>
          <a:bodyPr/>
          <a:lstStyle/>
          <a:p>
            <a:fld id="{E805F72C-E803-49EF-AB93-8DF78C956974}" type="slidenum">
              <a:rPr lang="en-GB" smtClean="0"/>
              <a:t>2</a:t>
            </a:fld>
            <a:endParaRPr lang="en-GB"/>
          </a:p>
        </p:txBody>
      </p:sp>
    </p:spTree>
    <p:extLst>
      <p:ext uri="{BB962C8B-B14F-4D97-AF65-F5344CB8AC3E}">
        <p14:creationId xmlns:p14="http://schemas.microsoft.com/office/powerpoint/2010/main" val="4177209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what is pedagogical knowledge? Collaborate?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What are basic principles of pedagogical knowledge? (classroom management, organize activities, allocate time and turns, structure assignments, ascribe praise and blame, formulate the levels of their questions, plan lessons, and judge general student understanding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What’s missing? Content</a:t>
            </a:r>
          </a:p>
          <a:p>
            <a:endParaRPr lang="en-GB" dirty="0"/>
          </a:p>
        </p:txBody>
      </p:sp>
      <p:sp>
        <p:nvSpPr>
          <p:cNvPr id="4" name="Slide Number Placeholder 3"/>
          <p:cNvSpPr>
            <a:spLocks noGrp="1"/>
          </p:cNvSpPr>
          <p:nvPr>
            <p:ph type="sldNum" sz="quarter" idx="5"/>
          </p:nvPr>
        </p:nvSpPr>
        <p:spPr/>
        <p:txBody>
          <a:bodyPr/>
          <a:lstStyle/>
          <a:p>
            <a:fld id="{E805F72C-E803-49EF-AB93-8DF78C956974}" type="slidenum">
              <a:rPr lang="en-GB" smtClean="0"/>
              <a:t>3</a:t>
            </a:fld>
            <a:endParaRPr lang="en-GB"/>
          </a:p>
        </p:txBody>
      </p:sp>
    </p:spTree>
    <p:extLst>
      <p:ext uri="{BB962C8B-B14F-4D97-AF65-F5344CB8AC3E}">
        <p14:creationId xmlns:p14="http://schemas.microsoft.com/office/powerpoint/2010/main" val="3100331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is different from pedagogy knowledge. It’s to do with </a:t>
            </a:r>
            <a:r>
              <a:rPr lang="en-GB" dirty="0">
                <a:solidFill>
                  <a:schemeClr val="tx2"/>
                </a:solidFill>
              </a:rPr>
              <a:t>Where do teacher clarifications come from? </a:t>
            </a:r>
          </a:p>
          <a:p>
            <a:r>
              <a:rPr lang="en-GB" dirty="0"/>
              <a:t>What are the sources of teacher knowledge? What does a teacher know and when did he or she come to know it? How is new knowledge acquired, old knowledge retrieved, and both combined to form a new knowledge base? </a:t>
            </a:r>
          </a:p>
        </p:txBody>
      </p:sp>
      <p:sp>
        <p:nvSpPr>
          <p:cNvPr id="4" name="Slide Number Placeholder 3"/>
          <p:cNvSpPr>
            <a:spLocks noGrp="1"/>
          </p:cNvSpPr>
          <p:nvPr>
            <p:ph type="sldNum" sz="quarter" idx="5"/>
          </p:nvPr>
        </p:nvSpPr>
        <p:spPr/>
        <p:txBody>
          <a:bodyPr/>
          <a:lstStyle/>
          <a:p>
            <a:fld id="{E805F72C-E803-49EF-AB93-8DF78C956974}" type="slidenum">
              <a:rPr lang="en-GB" smtClean="0"/>
              <a:t>4</a:t>
            </a:fld>
            <a:endParaRPr lang="en-GB"/>
          </a:p>
        </p:txBody>
      </p:sp>
    </p:spTree>
    <p:extLst>
      <p:ext uri="{BB962C8B-B14F-4D97-AF65-F5344CB8AC3E}">
        <p14:creationId xmlns:p14="http://schemas.microsoft.com/office/powerpoint/2010/main" val="3669660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what does this look like for ESOL teachers?</a:t>
            </a:r>
          </a:p>
          <a:p>
            <a:r>
              <a:rPr lang="en-GB" dirty="0"/>
              <a:t>Collaborate: What do ESOL ss need to know?</a:t>
            </a:r>
          </a:p>
          <a:p>
            <a:pPr marL="228600" indent="-228600">
              <a:buAutoNum type="arabicPeriod"/>
            </a:pPr>
            <a:r>
              <a:rPr lang="en-GB" dirty="0"/>
              <a:t>Need to know vs nice to know.</a:t>
            </a:r>
          </a:p>
          <a:p>
            <a:pPr marL="228600" indent="-228600">
              <a:buAutoNum type="arabicPeriod"/>
            </a:pPr>
            <a:r>
              <a:rPr lang="en-GB" dirty="0"/>
              <a:t>How do you decide? When do Ss need to learn it? (sequencing the curriculum)</a:t>
            </a:r>
          </a:p>
          <a:p>
            <a:pPr marL="228600" indent="-228600">
              <a:buAutoNum type="arabicPeriod"/>
            </a:pPr>
            <a:r>
              <a:rPr lang="en-GB" dirty="0"/>
              <a:t>How does language work? Why does it work this way? Need to be able to clarify </a:t>
            </a:r>
            <a:r>
              <a:rPr lang="en-GB" dirty="0" err="1"/>
              <a:t>voc</a:t>
            </a:r>
            <a:r>
              <a:rPr lang="en-GB" dirty="0"/>
              <a:t>, grammar and </a:t>
            </a:r>
            <a:r>
              <a:rPr lang="en-GB" dirty="0" err="1"/>
              <a:t>pron</a:t>
            </a:r>
            <a:r>
              <a:rPr lang="en-GB" dirty="0"/>
              <a:t> so Ss can understand it and apply it. </a:t>
            </a:r>
          </a:p>
          <a:p>
            <a:endParaRPr lang="en-GB" dirty="0"/>
          </a:p>
        </p:txBody>
      </p:sp>
      <p:sp>
        <p:nvSpPr>
          <p:cNvPr id="4" name="Slide Number Placeholder 3"/>
          <p:cNvSpPr>
            <a:spLocks noGrp="1"/>
          </p:cNvSpPr>
          <p:nvPr>
            <p:ph type="sldNum" sz="quarter" idx="5"/>
          </p:nvPr>
        </p:nvSpPr>
        <p:spPr/>
        <p:txBody>
          <a:bodyPr/>
          <a:lstStyle/>
          <a:p>
            <a:fld id="{E805F72C-E803-49EF-AB93-8DF78C956974}" type="slidenum">
              <a:rPr lang="en-GB" smtClean="0"/>
              <a:t>5</a:t>
            </a:fld>
            <a:endParaRPr lang="en-GB"/>
          </a:p>
        </p:txBody>
      </p:sp>
    </p:spTree>
    <p:extLst>
      <p:ext uri="{BB962C8B-B14F-4D97-AF65-F5344CB8AC3E}">
        <p14:creationId xmlns:p14="http://schemas.microsoft.com/office/powerpoint/2010/main" val="3679043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10 (25)</a:t>
            </a:r>
          </a:p>
          <a:p>
            <a:pPr marL="228600" indent="-228600">
              <a:buAutoNum type="arabicPeriod"/>
            </a:pPr>
            <a:r>
              <a:rPr lang="en-GB" dirty="0"/>
              <a:t>This can be done in L2 or L1, depending on level and what the learning relates to. New learning is built on foundations of prior learning. Is the info you’re getting now begin written in your head on a blank slate, or is it connecting in some way with your previous knowledge, thoughts, prejudices?</a:t>
            </a:r>
          </a:p>
          <a:p>
            <a:pPr marL="228600" indent="-228600">
              <a:buAutoNum type="arabicPeriod"/>
            </a:pPr>
            <a:r>
              <a:rPr lang="en-GB" dirty="0"/>
              <a:t>Use textbooks, Ss’ experiences, your experiences, set up a story etc. to do this. Ss bring a vast range of knowledge, life experience, memories, worries, moods, fears, needs to the classroom. Need to tap into these to make learning relevant. Make the context relatable, relevant and meaningful for Ss. Breakout rooms – choose a context for teaching (assign 1 to each group): s. present for habits and routines; the following lexis (rare, reef, extinct, ice flow)</a:t>
            </a:r>
          </a:p>
          <a:p>
            <a:pPr marL="228600" indent="-228600">
              <a:buAutoNum type="arabicPeriod"/>
            </a:pPr>
            <a:r>
              <a:rPr lang="en-GB" dirty="0"/>
              <a:t>People learn by doing things themselves, rather than being told about them. How can you do this? (bilingual dictionaries, phonemic script, sub-skills such as deduce meaning from context, set up activities, then monitor discretely, keeping hot cards for follow up. </a:t>
            </a:r>
          </a:p>
          <a:p>
            <a:pPr marL="228600" indent="-228600">
              <a:buAutoNum type="arabicPeriod"/>
            </a:pPr>
            <a:r>
              <a:rPr lang="en-GB" dirty="0"/>
              <a:t>How can you do this? (use gestures to praise, indicate &amp; correct errors, </a:t>
            </a:r>
          </a:p>
          <a:p>
            <a:pPr marL="228600" indent="-228600">
              <a:buAutoNum type="arabicPeriod"/>
            </a:pPr>
            <a:r>
              <a:rPr lang="en-GB" dirty="0"/>
              <a:t>Ability to use a language appears to be a skill you learn by trying to do it. So language Ss need to be exposed to chunks of language and have opportunities to play with and use that language by communicating with each other in a safe environment. They need to communicate with a variety of people and get feedback on how successful their attempts at communication have been. </a:t>
            </a:r>
          </a:p>
          <a:p>
            <a:pPr marL="228600" indent="-228600">
              <a:buAutoNum type="arabicPeriod"/>
            </a:pPr>
            <a:r>
              <a:rPr lang="en-GB" dirty="0"/>
              <a:t>Teaching is ultimately about working with people, and about remaining alive to the many different things that go on when people embark on new learning. </a:t>
            </a:r>
          </a:p>
        </p:txBody>
      </p:sp>
      <p:sp>
        <p:nvSpPr>
          <p:cNvPr id="4" name="Slide Number Placeholder 3"/>
          <p:cNvSpPr>
            <a:spLocks noGrp="1"/>
          </p:cNvSpPr>
          <p:nvPr>
            <p:ph type="sldNum" sz="quarter" idx="5"/>
          </p:nvPr>
        </p:nvSpPr>
        <p:spPr/>
        <p:txBody>
          <a:bodyPr/>
          <a:lstStyle/>
          <a:p>
            <a:fld id="{E805F72C-E803-49EF-AB93-8DF78C956974}" type="slidenum">
              <a:rPr lang="en-GB" smtClean="0"/>
              <a:t>6</a:t>
            </a:fld>
            <a:endParaRPr lang="en-GB"/>
          </a:p>
        </p:txBody>
      </p:sp>
    </p:spTree>
    <p:extLst>
      <p:ext uri="{BB962C8B-B14F-4D97-AF65-F5344CB8AC3E}">
        <p14:creationId xmlns:p14="http://schemas.microsoft.com/office/powerpoint/2010/main" val="1750557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Which order would you teach these words in? Are there any you wouldn’t teach a general ESOL class? Why? (frequency) This is same for presenting a structure as well as teaching vocab.</a:t>
            </a:r>
          </a:p>
          <a:p>
            <a:endParaRPr lang="en-GB" dirty="0"/>
          </a:p>
        </p:txBody>
      </p:sp>
      <p:sp>
        <p:nvSpPr>
          <p:cNvPr id="4" name="Slide Number Placeholder 3"/>
          <p:cNvSpPr>
            <a:spLocks noGrp="1"/>
          </p:cNvSpPr>
          <p:nvPr>
            <p:ph type="sldNum" sz="quarter" idx="5"/>
          </p:nvPr>
        </p:nvSpPr>
        <p:spPr/>
        <p:txBody>
          <a:bodyPr/>
          <a:lstStyle/>
          <a:p>
            <a:fld id="{E805F72C-E803-49EF-AB93-8DF78C956974}" type="slidenum">
              <a:rPr lang="en-GB" smtClean="0"/>
              <a:t>7</a:t>
            </a:fld>
            <a:endParaRPr lang="en-GB"/>
          </a:p>
        </p:txBody>
      </p:sp>
    </p:spTree>
    <p:extLst>
      <p:ext uri="{BB962C8B-B14F-4D97-AF65-F5344CB8AC3E}">
        <p14:creationId xmlns:p14="http://schemas.microsoft.com/office/powerpoint/2010/main" val="36476750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Breakout rooms: Brainstorm word classes. Morphology on zoom whiteboard. care; record (</a:t>
            </a:r>
            <a:r>
              <a:rPr lang="en-GB" dirty="0" err="1"/>
              <a:t>n,a,v,discuss</a:t>
            </a:r>
            <a:r>
              <a:rPr lang="en-GB" dirty="0"/>
              <a:t> relationship between word stress and nouns &amp; verbs). Care (n,v,ax3,adv,)</a:t>
            </a:r>
          </a:p>
          <a:p>
            <a:endParaRPr lang="en-GB" dirty="0"/>
          </a:p>
          <a:p>
            <a:r>
              <a:rPr lang="en-GB" dirty="0"/>
              <a:t>https://docs.google.com/document/d/1zmblUAzBnJEuSvQbOKlyAaAbMYrIFWiP0kIAN2gnLU0/edit?usp=sharing </a:t>
            </a:r>
            <a:r>
              <a:rPr lang="en-GB" b="1" dirty="0"/>
              <a:t>Info gap timeline 1</a:t>
            </a:r>
          </a:p>
          <a:p>
            <a:endParaRPr lang="en-GB" b="1" dirty="0"/>
          </a:p>
          <a:p>
            <a:r>
              <a:rPr lang="en-GB" b="0" dirty="0"/>
              <a:t>https://docs.google.com/document/d/1MXhNbxhcr28a4iLO0LpL3FVeLIGjwLrWUy8t194bqnE/edit?usp=sharing </a:t>
            </a:r>
            <a:r>
              <a:rPr lang="en-GB" b="1" dirty="0"/>
              <a:t>info gap timeline 2</a:t>
            </a:r>
          </a:p>
          <a:p>
            <a:r>
              <a:rPr lang="en-GB" b="0" dirty="0"/>
              <a:t>Also representing info in different formats e.g., text to timeline, graph, diagram etc. </a:t>
            </a:r>
          </a:p>
          <a:p>
            <a:endParaRPr lang="en-GB" b="1" dirty="0"/>
          </a:p>
          <a:p>
            <a:r>
              <a:rPr lang="en-GB" b="0" dirty="0"/>
              <a:t>Go to armoured penguin and create info-gap crossword https://www.armoredpenguin.com/crossword/Data/2023.10/0308/03081253.740.pdf</a:t>
            </a:r>
          </a:p>
          <a:p>
            <a:endParaRPr lang="en-GB" b="0" dirty="0"/>
          </a:p>
          <a:p>
            <a:r>
              <a:rPr lang="en-GB" b="0" dirty="0"/>
              <a:t>https://decoda.ca/back-to-basics-writing-frames/ - framed paragraphs resource.</a:t>
            </a:r>
          </a:p>
        </p:txBody>
      </p:sp>
      <p:sp>
        <p:nvSpPr>
          <p:cNvPr id="4" name="Slide Number Placeholder 3"/>
          <p:cNvSpPr>
            <a:spLocks noGrp="1"/>
          </p:cNvSpPr>
          <p:nvPr>
            <p:ph type="sldNum" sz="quarter" idx="5"/>
          </p:nvPr>
        </p:nvSpPr>
        <p:spPr/>
        <p:txBody>
          <a:bodyPr/>
          <a:lstStyle/>
          <a:p>
            <a:fld id="{E805F72C-E803-49EF-AB93-8DF78C956974}" type="slidenum">
              <a:rPr lang="en-GB" smtClean="0"/>
              <a:t>8</a:t>
            </a:fld>
            <a:endParaRPr lang="en-GB"/>
          </a:p>
        </p:txBody>
      </p:sp>
    </p:spTree>
    <p:extLst>
      <p:ext uri="{BB962C8B-B14F-4D97-AF65-F5344CB8AC3E}">
        <p14:creationId xmlns:p14="http://schemas.microsoft.com/office/powerpoint/2010/main" val="1091108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805F72C-E803-49EF-AB93-8DF78C956974}" type="slidenum">
              <a:rPr lang="en-GB" smtClean="0"/>
              <a:t>9</a:t>
            </a:fld>
            <a:endParaRPr lang="en-GB"/>
          </a:p>
        </p:txBody>
      </p:sp>
    </p:spTree>
    <p:extLst>
      <p:ext uri="{BB962C8B-B14F-4D97-AF65-F5344CB8AC3E}">
        <p14:creationId xmlns:p14="http://schemas.microsoft.com/office/powerpoint/2010/main" val="2758461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AE6C0-E099-EA3E-89D9-C1DFFCD9C4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35B9549-7060-3EBA-2DD3-FB4C2EFCB5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B210C0E-A215-3CE7-8156-C4C18DA8D7BF}"/>
              </a:ext>
            </a:extLst>
          </p:cNvPr>
          <p:cNvSpPr>
            <a:spLocks noGrp="1"/>
          </p:cNvSpPr>
          <p:nvPr>
            <p:ph type="dt" sz="half" idx="10"/>
          </p:nvPr>
        </p:nvSpPr>
        <p:spPr/>
        <p:txBody>
          <a:bodyPr/>
          <a:lstStyle/>
          <a:p>
            <a:fld id="{E9DCD6CD-30A3-4EAC-866A-6FB5B10C347E}" type="datetimeFigureOut">
              <a:rPr lang="en-GB" smtClean="0"/>
              <a:t>31/10/2023</a:t>
            </a:fld>
            <a:endParaRPr lang="en-GB"/>
          </a:p>
        </p:txBody>
      </p:sp>
      <p:sp>
        <p:nvSpPr>
          <p:cNvPr id="5" name="Footer Placeholder 4">
            <a:extLst>
              <a:ext uri="{FF2B5EF4-FFF2-40B4-BE49-F238E27FC236}">
                <a16:creationId xmlns:a16="http://schemas.microsoft.com/office/drawing/2014/main" id="{087270D0-CABF-C7AA-DCCC-F1CADCD17C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0F823E5-672C-0F11-4AD5-87809E7FB09D}"/>
              </a:ext>
            </a:extLst>
          </p:cNvPr>
          <p:cNvSpPr>
            <a:spLocks noGrp="1"/>
          </p:cNvSpPr>
          <p:nvPr>
            <p:ph type="sldNum" sz="quarter" idx="12"/>
          </p:nvPr>
        </p:nvSpPr>
        <p:spPr/>
        <p:txBody>
          <a:bodyPr/>
          <a:lstStyle/>
          <a:p>
            <a:fld id="{3E5AA217-6DCA-4C6E-B4FA-E3CB10296848}" type="slidenum">
              <a:rPr lang="en-GB" smtClean="0"/>
              <a:t>‹#›</a:t>
            </a:fld>
            <a:endParaRPr lang="en-GB"/>
          </a:p>
        </p:txBody>
      </p:sp>
    </p:spTree>
    <p:extLst>
      <p:ext uri="{BB962C8B-B14F-4D97-AF65-F5344CB8AC3E}">
        <p14:creationId xmlns:p14="http://schemas.microsoft.com/office/powerpoint/2010/main" val="2274490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61929-287D-A1F7-AF38-920AE02A224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4599B3A-B050-7901-2D71-8CFBA41072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15FD09-0761-939E-A9F5-6D22F9371050}"/>
              </a:ext>
            </a:extLst>
          </p:cNvPr>
          <p:cNvSpPr>
            <a:spLocks noGrp="1"/>
          </p:cNvSpPr>
          <p:nvPr>
            <p:ph type="dt" sz="half" idx="10"/>
          </p:nvPr>
        </p:nvSpPr>
        <p:spPr/>
        <p:txBody>
          <a:bodyPr/>
          <a:lstStyle/>
          <a:p>
            <a:fld id="{E9DCD6CD-30A3-4EAC-866A-6FB5B10C347E}" type="datetimeFigureOut">
              <a:rPr lang="en-GB" smtClean="0"/>
              <a:t>31/10/2023</a:t>
            </a:fld>
            <a:endParaRPr lang="en-GB"/>
          </a:p>
        </p:txBody>
      </p:sp>
      <p:sp>
        <p:nvSpPr>
          <p:cNvPr id="5" name="Footer Placeholder 4">
            <a:extLst>
              <a:ext uri="{FF2B5EF4-FFF2-40B4-BE49-F238E27FC236}">
                <a16:creationId xmlns:a16="http://schemas.microsoft.com/office/drawing/2014/main" id="{DDDD1D04-87BF-A9DF-BF81-42C5A5D9BD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86F544-49B3-3507-FDDC-CAFD4E47CCAB}"/>
              </a:ext>
            </a:extLst>
          </p:cNvPr>
          <p:cNvSpPr>
            <a:spLocks noGrp="1"/>
          </p:cNvSpPr>
          <p:nvPr>
            <p:ph type="sldNum" sz="quarter" idx="12"/>
          </p:nvPr>
        </p:nvSpPr>
        <p:spPr/>
        <p:txBody>
          <a:bodyPr/>
          <a:lstStyle/>
          <a:p>
            <a:fld id="{3E5AA217-6DCA-4C6E-B4FA-E3CB10296848}" type="slidenum">
              <a:rPr lang="en-GB" smtClean="0"/>
              <a:t>‹#›</a:t>
            </a:fld>
            <a:endParaRPr lang="en-GB"/>
          </a:p>
        </p:txBody>
      </p:sp>
    </p:spTree>
    <p:extLst>
      <p:ext uri="{BB962C8B-B14F-4D97-AF65-F5344CB8AC3E}">
        <p14:creationId xmlns:p14="http://schemas.microsoft.com/office/powerpoint/2010/main" val="3435999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5F5E20-4B8D-1082-342F-163BE975190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211A4D-EC16-860E-3BFA-E92836EFA8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68D4D3-99F1-0733-5C12-11FFC009168D}"/>
              </a:ext>
            </a:extLst>
          </p:cNvPr>
          <p:cNvSpPr>
            <a:spLocks noGrp="1"/>
          </p:cNvSpPr>
          <p:nvPr>
            <p:ph type="dt" sz="half" idx="10"/>
          </p:nvPr>
        </p:nvSpPr>
        <p:spPr/>
        <p:txBody>
          <a:bodyPr/>
          <a:lstStyle/>
          <a:p>
            <a:fld id="{E9DCD6CD-30A3-4EAC-866A-6FB5B10C347E}" type="datetimeFigureOut">
              <a:rPr lang="en-GB" smtClean="0"/>
              <a:t>31/10/2023</a:t>
            </a:fld>
            <a:endParaRPr lang="en-GB"/>
          </a:p>
        </p:txBody>
      </p:sp>
      <p:sp>
        <p:nvSpPr>
          <p:cNvPr id="5" name="Footer Placeholder 4">
            <a:extLst>
              <a:ext uri="{FF2B5EF4-FFF2-40B4-BE49-F238E27FC236}">
                <a16:creationId xmlns:a16="http://schemas.microsoft.com/office/drawing/2014/main" id="{6B494AC2-F203-E4F9-BD60-484E366BE7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0E92DB-2AD6-38A4-CFF5-04DFF657A25F}"/>
              </a:ext>
            </a:extLst>
          </p:cNvPr>
          <p:cNvSpPr>
            <a:spLocks noGrp="1"/>
          </p:cNvSpPr>
          <p:nvPr>
            <p:ph type="sldNum" sz="quarter" idx="12"/>
          </p:nvPr>
        </p:nvSpPr>
        <p:spPr/>
        <p:txBody>
          <a:bodyPr/>
          <a:lstStyle/>
          <a:p>
            <a:fld id="{3E5AA217-6DCA-4C6E-B4FA-E3CB10296848}" type="slidenum">
              <a:rPr lang="en-GB" smtClean="0"/>
              <a:t>‹#›</a:t>
            </a:fld>
            <a:endParaRPr lang="en-GB"/>
          </a:p>
        </p:txBody>
      </p:sp>
    </p:spTree>
    <p:extLst>
      <p:ext uri="{BB962C8B-B14F-4D97-AF65-F5344CB8AC3E}">
        <p14:creationId xmlns:p14="http://schemas.microsoft.com/office/powerpoint/2010/main" val="573757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D4BC3-5A2F-58E4-9D20-D44D8402B58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2DE9492-D3B5-7AC6-DB99-B2B44E46E7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15EC47-F9A8-5DF3-4185-431C8F835307}"/>
              </a:ext>
            </a:extLst>
          </p:cNvPr>
          <p:cNvSpPr>
            <a:spLocks noGrp="1"/>
          </p:cNvSpPr>
          <p:nvPr>
            <p:ph type="dt" sz="half" idx="10"/>
          </p:nvPr>
        </p:nvSpPr>
        <p:spPr/>
        <p:txBody>
          <a:bodyPr/>
          <a:lstStyle/>
          <a:p>
            <a:fld id="{E9DCD6CD-30A3-4EAC-866A-6FB5B10C347E}" type="datetimeFigureOut">
              <a:rPr lang="en-GB" smtClean="0"/>
              <a:t>31/10/2023</a:t>
            </a:fld>
            <a:endParaRPr lang="en-GB"/>
          </a:p>
        </p:txBody>
      </p:sp>
      <p:sp>
        <p:nvSpPr>
          <p:cNvPr id="5" name="Footer Placeholder 4">
            <a:extLst>
              <a:ext uri="{FF2B5EF4-FFF2-40B4-BE49-F238E27FC236}">
                <a16:creationId xmlns:a16="http://schemas.microsoft.com/office/drawing/2014/main" id="{7AE4ABB3-6376-CF79-372C-CC51D31B9D4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76EA20-3D12-43B8-76A7-F072E3299337}"/>
              </a:ext>
            </a:extLst>
          </p:cNvPr>
          <p:cNvSpPr>
            <a:spLocks noGrp="1"/>
          </p:cNvSpPr>
          <p:nvPr>
            <p:ph type="sldNum" sz="quarter" idx="12"/>
          </p:nvPr>
        </p:nvSpPr>
        <p:spPr/>
        <p:txBody>
          <a:bodyPr/>
          <a:lstStyle/>
          <a:p>
            <a:fld id="{3E5AA217-6DCA-4C6E-B4FA-E3CB10296848}" type="slidenum">
              <a:rPr lang="en-GB" smtClean="0"/>
              <a:t>‹#›</a:t>
            </a:fld>
            <a:endParaRPr lang="en-GB"/>
          </a:p>
        </p:txBody>
      </p:sp>
    </p:spTree>
    <p:extLst>
      <p:ext uri="{BB962C8B-B14F-4D97-AF65-F5344CB8AC3E}">
        <p14:creationId xmlns:p14="http://schemas.microsoft.com/office/powerpoint/2010/main" val="352084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83A90-A706-3511-4A3D-D1EDDB8E097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ED9469F-0A6E-A325-BEFF-A678827AE0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B41A30-4D52-E82E-6EAC-96904763E9BB}"/>
              </a:ext>
            </a:extLst>
          </p:cNvPr>
          <p:cNvSpPr>
            <a:spLocks noGrp="1"/>
          </p:cNvSpPr>
          <p:nvPr>
            <p:ph type="dt" sz="half" idx="10"/>
          </p:nvPr>
        </p:nvSpPr>
        <p:spPr/>
        <p:txBody>
          <a:bodyPr/>
          <a:lstStyle/>
          <a:p>
            <a:fld id="{E9DCD6CD-30A3-4EAC-866A-6FB5B10C347E}" type="datetimeFigureOut">
              <a:rPr lang="en-GB" smtClean="0"/>
              <a:t>31/10/2023</a:t>
            </a:fld>
            <a:endParaRPr lang="en-GB"/>
          </a:p>
        </p:txBody>
      </p:sp>
      <p:sp>
        <p:nvSpPr>
          <p:cNvPr id="5" name="Footer Placeholder 4">
            <a:extLst>
              <a:ext uri="{FF2B5EF4-FFF2-40B4-BE49-F238E27FC236}">
                <a16:creationId xmlns:a16="http://schemas.microsoft.com/office/drawing/2014/main" id="{F77BEEB1-5FC2-39BC-A670-E3EF40E047F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F0640F-E051-D3D6-7E37-BD9ED61D7567}"/>
              </a:ext>
            </a:extLst>
          </p:cNvPr>
          <p:cNvSpPr>
            <a:spLocks noGrp="1"/>
          </p:cNvSpPr>
          <p:nvPr>
            <p:ph type="sldNum" sz="quarter" idx="12"/>
          </p:nvPr>
        </p:nvSpPr>
        <p:spPr/>
        <p:txBody>
          <a:bodyPr/>
          <a:lstStyle/>
          <a:p>
            <a:fld id="{3E5AA217-6DCA-4C6E-B4FA-E3CB10296848}" type="slidenum">
              <a:rPr lang="en-GB" smtClean="0"/>
              <a:t>‹#›</a:t>
            </a:fld>
            <a:endParaRPr lang="en-GB"/>
          </a:p>
        </p:txBody>
      </p:sp>
    </p:spTree>
    <p:extLst>
      <p:ext uri="{BB962C8B-B14F-4D97-AF65-F5344CB8AC3E}">
        <p14:creationId xmlns:p14="http://schemas.microsoft.com/office/powerpoint/2010/main" val="1574212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AF0B1-AE34-6CBE-C0FE-8AD2DA9C251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12380BA-982C-D85A-4BE0-B7AC925CEB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DDD9A1B-9A2F-7C65-1174-F8E53976C57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2CAFD6D-2670-0E29-E693-EF63ED0FE94A}"/>
              </a:ext>
            </a:extLst>
          </p:cNvPr>
          <p:cNvSpPr>
            <a:spLocks noGrp="1"/>
          </p:cNvSpPr>
          <p:nvPr>
            <p:ph type="dt" sz="half" idx="10"/>
          </p:nvPr>
        </p:nvSpPr>
        <p:spPr/>
        <p:txBody>
          <a:bodyPr/>
          <a:lstStyle/>
          <a:p>
            <a:fld id="{E9DCD6CD-30A3-4EAC-866A-6FB5B10C347E}" type="datetimeFigureOut">
              <a:rPr lang="en-GB" smtClean="0"/>
              <a:t>31/10/2023</a:t>
            </a:fld>
            <a:endParaRPr lang="en-GB"/>
          </a:p>
        </p:txBody>
      </p:sp>
      <p:sp>
        <p:nvSpPr>
          <p:cNvPr id="6" name="Footer Placeholder 5">
            <a:extLst>
              <a:ext uri="{FF2B5EF4-FFF2-40B4-BE49-F238E27FC236}">
                <a16:creationId xmlns:a16="http://schemas.microsoft.com/office/drawing/2014/main" id="{C00A836D-11A2-9BBB-4CE7-23E44DFFB6D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E4F7968-1876-1EE4-DF5A-BF1105671320}"/>
              </a:ext>
            </a:extLst>
          </p:cNvPr>
          <p:cNvSpPr>
            <a:spLocks noGrp="1"/>
          </p:cNvSpPr>
          <p:nvPr>
            <p:ph type="sldNum" sz="quarter" idx="12"/>
          </p:nvPr>
        </p:nvSpPr>
        <p:spPr/>
        <p:txBody>
          <a:bodyPr/>
          <a:lstStyle/>
          <a:p>
            <a:fld id="{3E5AA217-6DCA-4C6E-B4FA-E3CB10296848}" type="slidenum">
              <a:rPr lang="en-GB" smtClean="0"/>
              <a:t>‹#›</a:t>
            </a:fld>
            <a:endParaRPr lang="en-GB"/>
          </a:p>
        </p:txBody>
      </p:sp>
    </p:spTree>
    <p:extLst>
      <p:ext uri="{BB962C8B-B14F-4D97-AF65-F5344CB8AC3E}">
        <p14:creationId xmlns:p14="http://schemas.microsoft.com/office/powerpoint/2010/main" val="3362414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5CEFF-3A8E-C814-7709-24E9396502E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29B7957-C7BE-26A8-88E6-20DB033F5C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F3177A9-24FA-50D1-4953-5A3DAD54F6B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6DA5CA6-7D3D-AF4B-FCDC-901671B44F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903943-743B-44FD-BB94-5DE7E22021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D4C81FB-F21B-C48B-78F2-53FC8AAAAAE0}"/>
              </a:ext>
            </a:extLst>
          </p:cNvPr>
          <p:cNvSpPr>
            <a:spLocks noGrp="1"/>
          </p:cNvSpPr>
          <p:nvPr>
            <p:ph type="dt" sz="half" idx="10"/>
          </p:nvPr>
        </p:nvSpPr>
        <p:spPr/>
        <p:txBody>
          <a:bodyPr/>
          <a:lstStyle/>
          <a:p>
            <a:fld id="{E9DCD6CD-30A3-4EAC-866A-6FB5B10C347E}" type="datetimeFigureOut">
              <a:rPr lang="en-GB" smtClean="0"/>
              <a:t>31/10/2023</a:t>
            </a:fld>
            <a:endParaRPr lang="en-GB"/>
          </a:p>
        </p:txBody>
      </p:sp>
      <p:sp>
        <p:nvSpPr>
          <p:cNvPr id="8" name="Footer Placeholder 7">
            <a:extLst>
              <a:ext uri="{FF2B5EF4-FFF2-40B4-BE49-F238E27FC236}">
                <a16:creationId xmlns:a16="http://schemas.microsoft.com/office/drawing/2014/main" id="{3F92CF27-5400-D4E4-A7B0-9AFDA2644DA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AA0EE4E-D448-F9AF-8939-7880BC8EEE65}"/>
              </a:ext>
            </a:extLst>
          </p:cNvPr>
          <p:cNvSpPr>
            <a:spLocks noGrp="1"/>
          </p:cNvSpPr>
          <p:nvPr>
            <p:ph type="sldNum" sz="quarter" idx="12"/>
          </p:nvPr>
        </p:nvSpPr>
        <p:spPr/>
        <p:txBody>
          <a:bodyPr/>
          <a:lstStyle/>
          <a:p>
            <a:fld id="{3E5AA217-6DCA-4C6E-B4FA-E3CB10296848}" type="slidenum">
              <a:rPr lang="en-GB" smtClean="0"/>
              <a:t>‹#›</a:t>
            </a:fld>
            <a:endParaRPr lang="en-GB"/>
          </a:p>
        </p:txBody>
      </p:sp>
    </p:spTree>
    <p:extLst>
      <p:ext uri="{BB962C8B-B14F-4D97-AF65-F5344CB8AC3E}">
        <p14:creationId xmlns:p14="http://schemas.microsoft.com/office/powerpoint/2010/main" val="3901776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84AEF-BF00-494F-5AE3-636269EA1B2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40460A9-5CB3-1CB6-9277-68F00D8DDFB4}"/>
              </a:ext>
            </a:extLst>
          </p:cNvPr>
          <p:cNvSpPr>
            <a:spLocks noGrp="1"/>
          </p:cNvSpPr>
          <p:nvPr>
            <p:ph type="dt" sz="half" idx="10"/>
          </p:nvPr>
        </p:nvSpPr>
        <p:spPr/>
        <p:txBody>
          <a:bodyPr/>
          <a:lstStyle/>
          <a:p>
            <a:fld id="{E9DCD6CD-30A3-4EAC-866A-6FB5B10C347E}" type="datetimeFigureOut">
              <a:rPr lang="en-GB" smtClean="0"/>
              <a:t>31/10/2023</a:t>
            </a:fld>
            <a:endParaRPr lang="en-GB"/>
          </a:p>
        </p:txBody>
      </p:sp>
      <p:sp>
        <p:nvSpPr>
          <p:cNvPr id="4" name="Footer Placeholder 3">
            <a:extLst>
              <a:ext uri="{FF2B5EF4-FFF2-40B4-BE49-F238E27FC236}">
                <a16:creationId xmlns:a16="http://schemas.microsoft.com/office/drawing/2014/main" id="{48DC91FD-1CBA-28D3-4763-9582B0D7306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042239B-083C-674E-B621-F7D22ECAFA02}"/>
              </a:ext>
            </a:extLst>
          </p:cNvPr>
          <p:cNvSpPr>
            <a:spLocks noGrp="1"/>
          </p:cNvSpPr>
          <p:nvPr>
            <p:ph type="sldNum" sz="quarter" idx="12"/>
          </p:nvPr>
        </p:nvSpPr>
        <p:spPr/>
        <p:txBody>
          <a:bodyPr/>
          <a:lstStyle/>
          <a:p>
            <a:fld id="{3E5AA217-6DCA-4C6E-B4FA-E3CB10296848}" type="slidenum">
              <a:rPr lang="en-GB" smtClean="0"/>
              <a:t>‹#›</a:t>
            </a:fld>
            <a:endParaRPr lang="en-GB"/>
          </a:p>
        </p:txBody>
      </p:sp>
    </p:spTree>
    <p:extLst>
      <p:ext uri="{BB962C8B-B14F-4D97-AF65-F5344CB8AC3E}">
        <p14:creationId xmlns:p14="http://schemas.microsoft.com/office/powerpoint/2010/main" val="4159359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42859E-0F96-9906-3E6D-4EC3FCAF17AF}"/>
              </a:ext>
            </a:extLst>
          </p:cNvPr>
          <p:cNvSpPr>
            <a:spLocks noGrp="1"/>
          </p:cNvSpPr>
          <p:nvPr>
            <p:ph type="dt" sz="half" idx="10"/>
          </p:nvPr>
        </p:nvSpPr>
        <p:spPr/>
        <p:txBody>
          <a:bodyPr/>
          <a:lstStyle/>
          <a:p>
            <a:fld id="{E9DCD6CD-30A3-4EAC-866A-6FB5B10C347E}" type="datetimeFigureOut">
              <a:rPr lang="en-GB" smtClean="0"/>
              <a:t>31/10/2023</a:t>
            </a:fld>
            <a:endParaRPr lang="en-GB"/>
          </a:p>
        </p:txBody>
      </p:sp>
      <p:sp>
        <p:nvSpPr>
          <p:cNvPr id="3" name="Footer Placeholder 2">
            <a:extLst>
              <a:ext uri="{FF2B5EF4-FFF2-40B4-BE49-F238E27FC236}">
                <a16:creationId xmlns:a16="http://schemas.microsoft.com/office/drawing/2014/main" id="{9AF7136E-B8A6-FA46-8170-004576DF52D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E3B9FF6-B978-009E-02C7-020053578569}"/>
              </a:ext>
            </a:extLst>
          </p:cNvPr>
          <p:cNvSpPr>
            <a:spLocks noGrp="1"/>
          </p:cNvSpPr>
          <p:nvPr>
            <p:ph type="sldNum" sz="quarter" idx="12"/>
          </p:nvPr>
        </p:nvSpPr>
        <p:spPr/>
        <p:txBody>
          <a:bodyPr/>
          <a:lstStyle/>
          <a:p>
            <a:fld id="{3E5AA217-6DCA-4C6E-B4FA-E3CB10296848}" type="slidenum">
              <a:rPr lang="en-GB" smtClean="0"/>
              <a:t>‹#›</a:t>
            </a:fld>
            <a:endParaRPr lang="en-GB"/>
          </a:p>
        </p:txBody>
      </p:sp>
    </p:spTree>
    <p:extLst>
      <p:ext uri="{BB962C8B-B14F-4D97-AF65-F5344CB8AC3E}">
        <p14:creationId xmlns:p14="http://schemas.microsoft.com/office/powerpoint/2010/main" val="4068169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A2050-6230-1591-3D59-CFFD5D1D45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46D6177-CBFD-687D-73C0-5528AB9EC7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7B03772-2CA8-55FD-64E5-22EAB1F668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D4BA7F-308C-8A21-4693-3A904AC4E1DC}"/>
              </a:ext>
            </a:extLst>
          </p:cNvPr>
          <p:cNvSpPr>
            <a:spLocks noGrp="1"/>
          </p:cNvSpPr>
          <p:nvPr>
            <p:ph type="dt" sz="half" idx="10"/>
          </p:nvPr>
        </p:nvSpPr>
        <p:spPr/>
        <p:txBody>
          <a:bodyPr/>
          <a:lstStyle/>
          <a:p>
            <a:fld id="{E9DCD6CD-30A3-4EAC-866A-6FB5B10C347E}" type="datetimeFigureOut">
              <a:rPr lang="en-GB" smtClean="0"/>
              <a:t>31/10/2023</a:t>
            </a:fld>
            <a:endParaRPr lang="en-GB"/>
          </a:p>
        </p:txBody>
      </p:sp>
      <p:sp>
        <p:nvSpPr>
          <p:cNvPr id="6" name="Footer Placeholder 5">
            <a:extLst>
              <a:ext uri="{FF2B5EF4-FFF2-40B4-BE49-F238E27FC236}">
                <a16:creationId xmlns:a16="http://schemas.microsoft.com/office/drawing/2014/main" id="{26BCB46B-8B18-BDAF-585D-53240C88EA0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3D9A4FC-A646-B8AE-5B01-2C76900BA529}"/>
              </a:ext>
            </a:extLst>
          </p:cNvPr>
          <p:cNvSpPr>
            <a:spLocks noGrp="1"/>
          </p:cNvSpPr>
          <p:nvPr>
            <p:ph type="sldNum" sz="quarter" idx="12"/>
          </p:nvPr>
        </p:nvSpPr>
        <p:spPr/>
        <p:txBody>
          <a:bodyPr/>
          <a:lstStyle/>
          <a:p>
            <a:fld id="{3E5AA217-6DCA-4C6E-B4FA-E3CB10296848}" type="slidenum">
              <a:rPr lang="en-GB" smtClean="0"/>
              <a:t>‹#›</a:t>
            </a:fld>
            <a:endParaRPr lang="en-GB"/>
          </a:p>
        </p:txBody>
      </p:sp>
    </p:spTree>
    <p:extLst>
      <p:ext uri="{BB962C8B-B14F-4D97-AF65-F5344CB8AC3E}">
        <p14:creationId xmlns:p14="http://schemas.microsoft.com/office/powerpoint/2010/main" val="3331836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CECAF-42FD-65AA-7811-615B7ABBED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6D855D3-6228-578C-DC70-D67F43F556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CA44706-FEC2-3150-5DCA-49A59094A2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1C4ABD-0059-AE6A-3CF3-9685265E728B}"/>
              </a:ext>
            </a:extLst>
          </p:cNvPr>
          <p:cNvSpPr>
            <a:spLocks noGrp="1"/>
          </p:cNvSpPr>
          <p:nvPr>
            <p:ph type="dt" sz="half" idx="10"/>
          </p:nvPr>
        </p:nvSpPr>
        <p:spPr/>
        <p:txBody>
          <a:bodyPr/>
          <a:lstStyle/>
          <a:p>
            <a:fld id="{E9DCD6CD-30A3-4EAC-866A-6FB5B10C347E}" type="datetimeFigureOut">
              <a:rPr lang="en-GB" smtClean="0"/>
              <a:t>31/10/2023</a:t>
            </a:fld>
            <a:endParaRPr lang="en-GB"/>
          </a:p>
        </p:txBody>
      </p:sp>
      <p:sp>
        <p:nvSpPr>
          <p:cNvPr id="6" name="Footer Placeholder 5">
            <a:extLst>
              <a:ext uri="{FF2B5EF4-FFF2-40B4-BE49-F238E27FC236}">
                <a16:creationId xmlns:a16="http://schemas.microsoft.com/office/drawing/2014/main" id="{AEBC01FB-DE7E-E098-341E-34BD8EE78B7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89479BE-3555-5FE3-F096-082F778C8B20}"/>
              </a:ext>
            </a:extLst>
          </p:cNvPr>
          <p:cNvSpPr>
            <a:spLocks noGrp="1"/>
          </p:cNvSpPr>
          <p:nvPr>
            <p:ph type="sldNum" sz="quarter" idx="12"/>
          </p:nvPr>
        </p:nvSpPr>
        <p:spPr/>
        <p:txBody>
          <a:bodyPr/>
          <a:lstStyle/>
          <a:p>
            <a:fld id="{3E5AA217-6DCA-4C6E-B4FA-E3CB10296848}" type="slidenum">
              <a:rPr lang="en-GB" smtClean="0"/>
              <a:t>‹#›</a:t>
            </a:fld>
            <a:endParaRPr lang="en-GB"/>
          </a:p>
        </p:txBody>
      </p:sp>
    </p:spTree>
    <p:extLst>
      <p:ext uri="{BB962C8B-B14F-4D97-AF65-F5344CB8AC3E}">
        <p14:creationId xmlns:p14="http://schemas.microsoft.com/office/powerpoint/2010/main" val="3063346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5A4172-4733-C970-6EF2-44081CAD4E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276091-A9C1-041E-5777-BFCD407B37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4E6D9A-99E3-8FE0-0C07-EBE8E3879D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DCD6CD-30A3-4EAC-866A-6FB5B10C347E}" type="datetimeFigureOut">
              <a:rPr lang="en-GB" smtClean="0"/>
              <a:t>31/10/2023</a:t>
            </a:fld>
            <a:endParaRPr lang="en-GB"/>
          </a:p>
        </p:txBody>
      </p:sp>
      <p:sp>
        <p:nvSpPr>
          <p:cNvPr id="5" name="Footer Placeholder 4">
            <a:extLst>
              <a:ext uri="{FF2B5EF4-FFF2-40B4-BE49-F238E27FC236}">
                <a16:creationId xmlns:a16="http://schemas.microsoft.com/office/drawing/2014/main" id="{11221E00-680A-6985-24CF-D4DE9A9D26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F57B09C-46FF-CF95-3C75-48ADF1BBA2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5AA217-6DCA-4C6E-B4FA-E3CB10296848}" type="slidenum">
              <a:rPr lang="en-GB" smtClean="0"/>
              <a:t>‹#›</a:t>
            </a:fld>
            <a:endParaRPr lang="en-GB"/>
          </a:p>
        </p:txBody>
      </p:sp>
    </p:spTree>
    <p:extLst>
      <p:ext uri="{BB962C8B-B14F-4D97-AF65-F5344CB8AC3E}">
        <p14:creationId xmlns:p14="http://schemas.microsoft.com/office/powerpoint/2010/main" val="1483434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et-foundation.co.uk/professional-development/maths-and-english/english-for-speakers-of-other-languages-esol-suppor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natecla.org.uk/content/635/Useful-ESOL-teaching-website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bell-foundation.org.uk/eal-programme/guidance/effective-teaching-of-eal-learners/" TargetMode="External"/><Relationship Id="rId2" Type="http://schemas.openxmlformats.org/officeDocument/2006/relationships/hyperlink" Target="https://www.skillsworkshop.org/category/link-types/learning-resources-external-links/printable-resource-sites/printable-esol-resour" TargetMode="External"/><Relationship Id="rId1" Type="http://schemas.openxmlformats.org/officeDocument/2006/relationships/slideLayout" Target="../slideLayouts/slideLayout2.xml"/><Relationship Id="rId4" Type="http://schemas.openxmlformats.org/officeDocument/2006/relationships/hyperlink" Target="https://www.skillsworkshop.org/category/esol/esol-writing/esol-writing-text-focus-composition"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78CB28-0764-77BD-901C-12C28169976D}"/>
              </a:ext>
            </a:extLst>
          </p:cNvPr>
          <p:cNvSpPr>
            <a:spLocks noGrp="1"/>
          </p:cNvSpPr>
          <p:nvPr>
            <p:ph type="ctrTitle"/>
          </p:nvPr>
        </p:nvSpPr>
        <p:spPr>
          <a:xfrm>
            <a:off x="1028700" y="1967266"/>
            <a:ext cx="2628900" cy="2547257"/>
          </a:xfrm>
          <a:noFill/>
        </p:spPr>
        <p:txBody>
          <a:bodyPr vert="horz" lIns="91440" tIns="45720" rIns="91440" bIns="45720" rtlCol="0" anchor="ctr">
            <a:normAutofit/>
          </a:bodyPr>
          <a:lstStyle/>
          <a:p>
            <a:r>
              <a:rPr lang="en-US" sz="3300" kern="1200">
                <a:solidFill>
                  <a:srgbClr val="FFFFFF"/>
                </a:solidFill>
                <a:latin typeface="+mj-lt"/>
                <a:ea typeface="+mj-ea"/>
                <a:cs typeface="+mj-cs"/>
              </a:rPr>
              <a:t>What is subject specific pedagogy in ESOL?</a:t>
            </a:r>
          </a:p>
        </p:txBody>
      </p:sp>
      <p:pic>
        <p:nvPicPr>
          <p:cNvPr id="1026" name="Picture 2" descr="What is Collaborative Learning? (Benefits, Strategies, and Examples) - ERP  Information - Medium">
            <a:extLst>
              <a:ext uri="{FF2B5EF4-FFF2-40B4-BE49-F238E27FC236}">
                <a16:creationId xmlns:a16="http://schemas.microsoft.com/office/drawing/2014/main" id="{29404DED-8C6D-C973-E6D1-12DC2029E46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777316" y="1732660"/>
            <a:ext cx="6780700" cy="3390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3008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588E4-8429-C6CA-2890-470B51D00828}"/>
              </a:ext>
            </a:extLst>
          </p:cNvPr>
          <p:cNvSpPr>
            <a:spLocks noGrp="1"/>
          </p:cNvSpPr>
          <p:nvPr>
            <p:ph type="title"/>
          </p:nvPr>
        </p:nvSpPr>
        <p:spPr/>
        <p:txBody>
          <a:bodyPr/>
          <a:lstStyle/>
          <a:p>
            <a:r>
              <a:rPr lang="en-GB" dirty="0"/>
              <a:t>References &amp; useful resources </a:t>
            </a:r>
          </a:p>
        </p:txBody>
      </p:sp>
      <p:sp>
        <p:nvSpPr>
          <p:cNvPr id="3" name="Content Placeholder 2">
            <a:extLst>
              <a:ext uri="{FF2B5EF4-FFF2-40B4-BE49-F238E27FC236}">
                <a16:creationId xmlns:a16="http://schemas.microsoft.com/office/drawing/2014/main" id="{871D9DD3-5C00-17DC-FCC7-0261691F1119}"/>
              </a:ext>
            </a:extLst>
          </p:cNvPr>
          <p:cNvSpPr>
            <a:spLocks noGrp="1"/>
          </p:cNvSpPr>
          <p:nvPr>
            <p:ph idx="1"/>
          </p:nvPr>
        </p:nvSpPr>
        <p:spPr/>
        <p:txBody>
          <a:bodyPr>
            <a:normAutofit fontScale="92500" lnSpcReduction="10000"/>
          </a:bodyPr>
          <a:lstStyle/>
          <a:p>
            <a:r>
              <a:rPr lang="en-GB" dirty="0"/>
              <a:t>Scrivener, J. </a:t>
            </a:r>
            <a:r>
              <a:rPr lang="en-GB" i="1" dirty="0"/>
              <a:t>Learning Teaching: The essential guide to English language teaching</a:t>
            </a:r>
            <a:r>
              <a:rPr lang="en-GB" dirty="0"/>
              <a:t> 3</a:t>
            </a:r>
            <a:r>
              <a:rPr lang="en-GB" baseline="30000" dirty="0"/>
              <a:t>rd</a:t>
            </a:r>
            <a:r>
              <a:rPr lang="en-GB" dirty="0"/>
              <a:t> edition. Macmillan.</a:t>
            </a:r>
          </a:p>
          <a:p>
            <a:r>
              <a:rPr lang="en-GB" dirty="0"/>
              <a:t>Shulman, L. (1986) Those Who Understand: Knowledge Growth in Teaching. </a:t>
            </a:r>
            <a:r>
              <a:rPr lang="en-GB" i="1" dirty="0"/>
              <a:t>Educational Researcher. </a:t>
            </a:r>
            <a:r>
              <a:rPr lang="en-GB" dirty="0"/>
              <a:t> 15 (2) pp. 4-14</a:t>
            </a:r>
          </a:p>
          <a:p>
            <a:r>
              <a:rPr lang="en-GB" dirty="0" err="1"/>
              <a:t>Watcyn</a:t>
            </a:r>
            <a:r>
              <a:rPr lang="en-GB" dirty="0"/>
              <a:t>-Jones, P. (2001) Vocabulary Games 1 &amp; 2 Penguin</a:t>
            </a:r>
          </a:p>
          <a:p>
            <a:r>
              <a:rPr lang="en-GB" dirty="0"/>
              <a:t>Any </a:t>
            </a:r>
            <a:r>
              <a:rPr lang="en-GB" dirty="0" err="1"/>
              <a:t>Watcyn</a:t>
            </a:r>
            <a:r>
              <a:rPr lang="en-GB" dirty="0"/>
              <a:t>-Jones book</a:t>
            </a:r>
          </a:p>
          <a:p>
            <a:r>
              <a:rPr lang="en-GB" dirty="0"/>
              <a:t>Oxford English Resource books for teachers series. </a:t>
            </a:r>
          </a:p>
          <a:p>
            <a:r>
              <a:rPr lang="en-GB" dirty="0">
                <a:hlinkClick r:id="rId3"/>
              </a:rPr>
              <a:t>https://www.et-foundation.co.uk/professional-development/maths-and-english/english-for-speakers-of-other-languages-esol-support/</a:t>
            </a:r>
            <a:endParaRPr lang="en-GB" dirty="0"/>
          </a:p>
          <a:p>
            <a:r>
              <a:rPr lang="en-GB" dirty="0">
                <a:hlinkClick r:id="rId4"/>
              </a:rPr>
              <a:t>https://www.natecla.org.uk/content/635/Useful-ESOL-teaching-websites</a:t>
            </a:r>
            <a:endParaRPr lang="en-GB" dirty="0"/>
          </a:p>
        </p:txBody>
      </p:sp>
    </p:spTree>
    <p:extLst>
      <p:ext uri="{BB962C8B-B14F-4D97-AF65-F5344CB8AC3E}">
        <p14:creationId xmlns:p14="http://schemas.microsoft.com/office/powerpoint/2010/main" val="1709071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A9AAB-66D5-792B-3602-33F8334869D4}"/>
              </a:ext>
            </a:extLst>
          </p:cNvPr>
          <p:cNvSpPr>
            <a:spLocks noGrp="1"/>
          </p:cNvSpPr>
          <p:nvPr>
            <p:ph type="title"/>
          </p:nvPr>
        </p:nvSpPr>
        <p:spPr/>
        <p:txBody>
          <a:bodyPr/>
          <a:lstStyle/>
          <a:p>
            <a:r>
              <a:rPr lang="en-GB" dirty="0"/>
              <a:t>Useful resources</a:t>
            </a:r>
          </a:p>
        </p:txBody>
      </p:sp>
      <p:sp>
        <p:nvSpPr>
          <p:cNvPr id="3" name="Content Placeholder 2">
            <a:extLst>
              <a:ext uri="{FF2B5EF4-FFF2-40B4-BE49-F238E27FC236}">
                <a16:creationId xmlns:a16="http://schemas.microsoft.com/office/drawing/2014/main" id="{E9EAE113-C221-2F37-9127-87FABC6CCCDB}"/>
              </a:ext>
            </a:extLst>
          </p:cNvPr>
          <p:cNvSpPr>
            <a:spLocks noGrp="1"/>
          </p:cNvSpPr>
          <p:nvPr>
            <p:ph idx="1"/>
          </p:nvPr>
        </p:nvSpPr>
        <p:spPr/>
        <p:txBody>
          <a:bodyPr/>
          <a:lstStyle/>
          <a:p>
            <a:r>
              <a:rPr lang="en-GB" dirty="0">
                <a:hlinkClick r:id="rId2"/>
              </a:rPr>
              <a:t>https://www.skillsworkshop.org/category/link-types/learning-resources-external-links/printable-resource-sites/printable-esol-resour</a:t>
            </a:r>
            <a:endParaRPr lang="en-GB" dirty="0"/>
          </a:p>
          <a:p>
            <a:r>
              <a:rPr lang="en-GB" dirty="0"/>
              <a:t>https://www.teachingenglish.org.uk/resources</a:t>
            </a:r>
          </a:p>
          <a:p>
            <a:r>
              <a:rPr lang="en-GB" dirty="0">
                <a:hlinkClick r:id="rId3"/>
              </a:rPr>
              <a:t>https://www.bell-foundation.org.uk/eal-programme/guidance/effective-teaching-of-eal-learners/</a:t>
            </a:r>
            <a:endParaRPr lang="en-GB" dirty="0"/>
          </a:p>
          <a:p>
            <a:r>
              <a:rPr lang="en-GB" dirty="0">
                <a:hlinkClick r:id="rId4"/>
              </a:rPr>
              <a:t>https://www.skillsworkshop.org/category/esol/esol-writing/esol-writing-text-focus-composition</a:t>
            </a:r>
            <a:endParaRPr lang="en-GB" dirty="0"/>
          </a:p>
          <a:p>
            <a:endParaRPr lang="en-GB" dirty="0"/>
          </a:p>
        </p:txBody>
      </p:sp>
    </p:spTree>
    <p:extLst>
      <p:ext uri="{BB962C8B-B14F-4D97-AF65-F5344CB8AC3E}">
        <p14:creationId xmlns:p14="http://schemas.microsoft.com/office/powerpoint/2010/main" val="1218518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160624-63CE-92F6-59CC-8029BBFB431D}"/>
              </a:ext>
            </a:extLst>
          </p:cNvPr>
          <p:cNvSpPr>
            <a:spLocks noGrp="1"/>
          </p:cNvSpPr>
          <p:nvPr>
            <p:ph type="title"/>
          </p:nvPr>
        </p:nvSpPr>
        <p:spPr>
          <a:xfrm>
            <a:off x="589560" y="856180"/>
            <a:ext cx="4560584" cy="1128068"/>
          </a:xfrm>
        </p:spPr>
        <p:txBody>
          <a:bodyPr vert="horz" lIns="91440" tIns="45720" rIns="91440" bIns="45720" rtlCol="0" anchor="ctr">
            <a:normAutofit/>
          </a:bodyPr>
          <a:lstStyle/>
          <a:p>
            <a:r>
              <a:rPr lang="en-US" sz="4000"/>
              <a:t>What is pedagogy?</a:t>
            </a:r>
          </a:p>
        </p:txBody>
      </p:sp>
      <p:grpSp>
        <p:nvGrpSpPr>
          <p:cNvPr id="21" name="Group 20">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5" name="Rectangle 1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75AF0C19-E00A-6F87-F9F5-76ADFF4F7D18}"/>
              </a:ext>
            </a:extLst>
          </p:cNvPr>
          <p:cNvSpPr txBox="1"/>
          <p:nvPr/>
        </p:nvSpPr>
        <p:spPr>
          <a:xfrm>
            <a:off x="590719" y="2330505"/>
            <a:ext cx="4559425" cy="3979585"/>
          </a:xfrm>
          <a:prstGeom prst="rect">
            <a:avLst/>
          </a:prstGeom>
        </p:spPr>
        <p:txBody>
          <a:bodyPr vert="horz" lIns="91440" tIns="45720" rIns="91440" bIns="45720" rtlCol="0" anchor="ctr">
            <a:normAutofit/>
          </a:bodyPr>
          <a:lstStyle/>
          <a:p>
            <a:pPr marL="0" marR="0" lvl="0" indent="-228600" fontAlgn="auto">
              <a:lnSpc>
                <a:spcPct val="90000"/>
              </a:lnSpc>
              <a:spcBef>
                <a:spcPts val="0"/>
              </a:spcBef>
              <a:spcAft>
                <a:spcPts val="600"/>
              </a:spcAft>
              <a:buClrTx/>
              <a:buSzTx/>
              <a:buFont typeface="Arial" panose="020B0604020202020204" pitchFamily="34" charset="0"/>
              <a:buChar char="•"/>
              <a:tabLst/>
              <a:defRPr/>
            </a:pPr>
            <a:r>
              <a:rPr kumimoji="0" lang="en-US" sz="2000" b="0" i="0" u="none" strike="noStrike" cap="none" spc="0" normalizeH="0" baseline="0" noProof="0" dirty="0">
                <a:ln>
                  <a:noFill/>
                </a:ln>
                <a:effectLst/>
                <a:uLnTx/>
                <a:uFillTx/>
              </a:rPr>
              <a:t>https://answergarden.ch/3864017</a:t>
            </a:r>
          </a:p>
        </p:txBody>
      </p:sp>
      <p:sp>
        <p:nvSpPr>
          <p:cNvPr id="20" name="Rectangle 19">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qr code with a few black squares&#10;&#10;Description automatically generated">
            <a:extLst>
              <a:ext uri="{FF2B5EF4-FFF2-40B4-BE49-F238E27FC236}">
                <a16:creationId xmlns:a16="http://schemas.microsoft.com/office/drawing/2014/main" id="{A4D6EFB6-1616-60C3-B6E6-315E6B0E5796}"/>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t="192" r="4" b="2873"/>
          <a:stretch/>
        </p:blipFill>
        <p:spPr>
          <a:xfrm>
            <a:off x="5977788" y="799352"/>
            <a:ext cx="5425410" cy="5259296"/>
          </a:xfrm>
          <a:prstGeom prst="rect">
            <a:avLst/>
          </a:prstGeom>
        </p:spPr>
      </p:pic>
    </p:spTree>
    <p:extLst>
      <p:ext uri="{BB962C8B-B14F-4D97-AF65-F5344CB8AC3E}">
        <p14:creationId xmlns:p14="http://schemas.microsoft.com/office/powerpoint/2010/main" val="2910364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86CFB-CF58-A74B-6B4F-02815884B738}"/>
              </a:ext>
            </a:extLst>
          </p:cNvPr>
          <p:cNvSpPr>
            <a:spLocks noGrp="1"/>
          </p:cNvSpPr>
          <p:nvPr>
            <p:ph type="title"/>
          </p:nvPr>
        </p:nvSpPr>
        <p:spPr>
          <a:xfrm>
            <a:off x="569843" y="365125"/>
            <a:ext cx="10783957" cy="1325563"/>
          </a:xfrm>
        </p:spPr>
        <p:txBody>
          <a:bodyPr>
            <a:normAutofit/>
          </a:bodyPr>
          <a:lstStyle/>
          <a:p>
            <a:r>
              <a:rPr lang="en-GB" sz="4000" b="1" dirty="0"/>
              <a:t>What is pedagogical knowledge? (Shulman 1986)</a:t>
            </a:r>
          </a:p>
        </p:txBody>
      </p:sp>
      <p:graphicFrame>
        <p:nvGraphicFramePr>
          <p:cNvPr id="19" name="Content Placeholder 2">
            <a:extLst>
              <a:ext uri="{FF2B5EF4-FFF2-40B4-BE49-F238E27FC236}">
                <a16:creationId xmlns:a16="http://schemas.microsoft.com/office/drawing/2014/main" id="{897DAF4C-AF4B-7A20-0642-7E4B82798CA5}"/>
              </a:ext>
            </a:extLst>
          </p:cNvPr>
          <p:cNvGraphicFramePr>
            <a:graphicFrameLocks noGrp="1"/>
          </p:cNvGraphicFramePr>
          <p:nvPr>
            <p:ph idx="1"/>
            <p:extLst>
              <p:ext uri="{D42A27DB-BD31-4B8C-83A1-F6EECF244321}">
                <p14:modId xmlns:p14="http://schemas.microsoft.com/office/powerpoint/2010/main" val="381352650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38735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45A9F99-D9B1-4094-A2E2-B90AC1DB7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7FAF607-473A-4A43-A23D-BBFF5C4117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E2DF90-570E-FC45-919C-01E170CDB21F}"/>
              </a:ext>
            </a:extLst>
          </p:cNvPr>
          <p:cNvSpPr>
            <a:spLocks noGrp="1"/>
          </p:cNvSpPr>
          <p:nvPr>
            <p:ph type="title"/>
          </p:nvPr>
        </p:nvSpPr>
        <p:spPr>
          <a:xfrm>
            <a:off x="6094105" y="802955"/>
            <a:ext cx="4977976" cy="1454051"/>
          </a:xfrm>
        </p:spPr>
        <p:txBody>
          <a:bodyPr>
            <a:normAutofit/>
          </a:bodyPr>
          <a:lstStyle/>
          <a:p>
            <a:r>
              <a:rPr lang="en-GB" b="1" dirty="0">
                <a:solidFill>
                  <a:schemeClr val="tx2"/>
                </a:solidFill>
              </a:rPr>
              <a:t>Content knowledge</a:t>
            </a:r>
          </a:p>
        </p:txBody>
      </p:sp>
      <p:pic>
        <p:nvPicPr>
          <p:cNvPr id="7" name="Graphic 6" descr="Education">
            <a:extLst>
              <a:ext uri="{FF2B5EF4-FFF2-40B4-BE49-F238E27FC236}">
                <a16:creationId xmlns:a16="http://schemas.microsoft.com/office/drawing/2014/main" id="{49A4ECDC-9DFF-0BB9-AC45-B1D2222E911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86951" y="1793846"/>
            <a:ext cx="3620021" cy="3620021"/>
          </a:xfrm>
          <a:prstGeom prst="rect">
            <a:avLst/>
          </a:prstGeom>
        </p:spPr>
      </p:pic>
      <p:sp>
        <p:nvSpPr>
          <p:cNvPr id="3" name="Content Placeholder 2">
            <a:extLst>
              <a:ext uri="{FF2B5EF4-FFF2-40B4-BE49-F238E27FC236}">
                <a16:creationId xmlns:a16="http://schemas.microsoft.com/office/drawing/2014/main" id="{E13573D1-4EEA-4E51-1078-1B5C78901643}"/>
              </a:ext>
            </a:extLst>
          </p:cNvPr>
          <p:cNvSpPr>
            <a:spLocks noGrp="1"/>
          </p:cNvSpPr>
          <p:nvPr>
            <p:ph idx="1"/>
          </p:nvPr>
        </p:nvSpPr>
        <p:spPr>
          <a:xfrm>
            <a:off x="6094105" y="2257006"/>
            <a:ext cx="5928607" cy="3604592"/>
          </a:xfrm>
        </p:spPr>
        <p:txBody>
          <a:bodyPr anchor="ctr">
            <a:normAutofit fontScale="92500" lnSpcReduction="10000"/>
          </a:bodyPr>
          <a:lstStyle/>
          <a:p>
            <a:pPr marL="0" indent="0">
              <a:buNone/>
            </a:pPr>
            <a:r>
              <a:rPr lang="en-GB" sz="3600" dirty="0">
                <a:solidFill>
                  <a:schemeClr val="tx2"/>
                </a:solidFill>
              </a:rPr>
              <a:t>How teachers decide:</a:t>
            </a:r>
          </a:p>
          <a:p>
            <a:r>
              <a:rPr lang="en-GB" sz="3600" dirty="0">
                <a:solidFill>
                  <a:schemeClr val="tx2"/>
                </a:solidFill>
              </a:rPr>
              <a:t>what to teach</a:t>
            </a:r>
          </a:p>
          <a:p>
            <a:r>
              <a:rPr lang="en-GB" sz="3600" dirty="0">
                <a:solidFill>
                  <a:schemeClr val="tx2"/>
                </a:solidFill>
              </a:rPr>
              <a:t>how to represent it</a:t>
            </a:r>
          </a:p>
          <a:p>
            <a:r>
              <a:rPr lang="en-GB" sz="3600" dirty="0">
                <a:solidFill>
                  <a:schemeClr val="tx2"/>
                </a:solidFill>
              </a:rPr>
              <a:t>how to question students about it </a:t>
            </a:r>
          </a:p>
          <a:p>
            <a:r>
              <a:rPr lang="en-GB" sz="3600" dirty="0">
                <a:solidFill>
                  <a:schemeClr val="tx2"/>
                </a:solidFill>
              </a:rPr>
              <a:t>how to deal with problems of misunderstanding</a:t>
            </a:r>
          </a:p>
          <a:p>
            <a:endParaRPr lang="en-GB" sz="1800" dirty="0">
              <a:solidFill>
                <a:schemeClr val="tx2"/>
              </a:solidFill>
            </a:endParaRPr>
          </a:p>
        </p:txBody>
      </p:sp>
      <p:grpSp>
        <p:nvGrpSpPr>
          <p:cNvPr id="14" name="Group 13">
            <a:extLst>
              <a:ext uri="{FF2B5EF4-FFF2-40B4-BE49-F238E27FC236}">
                <a16:creationId xmlns:a16="http://schemas.microsoft.com/office/drawing/2014/main" id="{C5F6476F-D303-44D3-B30F-1BA348F0F64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635" y="52996"/>
            <a:ext cx="5928607" cy="6805005"/>
            <a:chOff x="6095999" y="52996"/>
            <a:chExt cx="6093363" cy="6805005"/>
          </a:xfrm>
          <a:solidFill>
            <a:schemeClr val="accent5">
              <a:alpha val="10000"/>
            </a:schemeClr>
          </a:solidFill>
        </p:grpSpPr>
        <p:sp>
          <p:nvSpPr>
            <p:cNvPr id="15" name="Freeform: Shape 14">
              <a:extLst>
                <a:ext uri="{FF2B5EF4-FFF2-40B4-BE49-F238E27FC236}">
                  <a16:creationId xmlns:a16="http://schemas.microsoft.com/office/drawing/2014/main" id="{C972EB4B-0539-4430-9340-8117B9D7C3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CA5348F-9FF6-485F-898D-1BED7EC727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3B89F41-1D91-447A-88C5-8A917809FE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576691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C541B88-1AE9-40C3-AFD5-967787C197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5F17139-31EE-46AC-B04F-DBBD852DD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89059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6C7C016-9A51-49E1-BB80-CB8C59F60ED6}"/>
              </a:ext>
            </a:extLst>
          </p:cNvPr>
          <p:cNvSpPr>
            <a:spLocks noGrp="1"/>
          </p:cNvSpPr>
          <p:nvPr>
            <p:ph type="title"/>
          </p:nvPr>
        </p:nvSpPr>
        <p:spPr>
          <a:xfrm>
            <a:off x="838200" y="1195697"/>
            <a:ext cx="3200400" cy="4238118"/>
          </a:xfrm>
        </p:spPr>
        <p:txBody>
          <a:bodyPr>
            <a:normAutofit/>
          </a:bodyPr>
          <a:lstStyle/>
          <a:p>
            <a:r>
              <a:rPr lang="en-GB">
                <a:solidFill>
                  <a:schemeClr val="bg1"/>
                </a:solidFill>
              </a:rPr>
              <a:t>Pedagogical content knowledge</a:t>
            </a:r>
          </a:p>
        </p:txBody>
      </p:sp>
      <p:grpSp>
        <p:nvGrpSpPr>
          <p:cNvPr id="14" name="Graphic 38">
            <a:extLst>
              <a:ext uri="{FF2B5EF4-FFF2-40B4-BE49-F238E27FC236}">
                <a16:creationId xmlns:a16="http://schemas.microsoft.com/office/drawing/2014/main" id="{7CF625D3-71A3-4F30-A096-8EF334E959D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2912"/>
            <a:ext cx="1910252" cy="709660"/>
            <a:chOff x="2267504" y="2540250"/>
            <a:chExt cx="1990951" cy="739640"/>
          </a:xfrm>
          <a:solidFill>
            <a:schemeClr val="bg1"/>
          </a:solidFill>
        </p:grpSpPr>
        <p:sp>
          <p:nvSpPr>
            <p:cNvPr id="15" name="Freeform: Shape 14">
              <a:extLst>
                <a:ext uri="{FF2B5EF4-FFF2-40B4-BE49-F238E27FC236}">
                  <a16:creationId xmlns:a16="http://schemas.microsoft.com/office/drawing/2014/main" id="{C6754E2F-F56E-4BA3-99DD-8EBF110E34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24A69059-7C49-49C6-B071-F2A9B558E0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sp>
        <p:nvSpPr>
          <p:cNvPr id="18" name="Oval 17">
            <a:extLst>
              <a:ext uri="{FF2B5EF4-FFF2-40B4-BE49-F238E27FC236}">
                <a16:creationId xmlns:a16="http://schemas.microsoft.com/office/drawing/2014/main" id="{89D16701-DA76-4F72-BB63-E2C3FFBDFE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260" y="4752208"/>
            <a:ext cx="365021" cy="36502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1CC28BE1-9DC6-43FE-9582-39F091098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260" y="4752208"/>
            <a:ext cx="365021" cy="365021"/>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22" name="Graphic 4">
            <a:extLst>
              <a:ext uri="{FF2B5EF4-FFF2-40B4-BE49-F238E27FC236}">
                <a16:creationId xmlns:a16="http://schemas.microsoft.com/office/drawing/2014/main" id="{AF9AF3F3-CE0C-4125-BDD7-346487FA0B4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09667" y="5539935"/>
            <a:ext cx="975169" cy="975171"/>
            <a:chOff x="5829300" y="3162300"/>
            <a:chExt cx="532256" cy="532257"/>
          </a:xfrm>
          <a:solidFill>
            <a:schemeClr val="bg1"/>
          </a:solidFill>
        </p:grpSpPr>
        <p:sp>
          <p:nvSpPr>
            <p:cNvPr id="23" name="Freeform: Shape 22">
              <a:extLst>
                <a:ext uri="{FF2B5EF4-FFF2-40B4-BE49-F238E27FC236}">
                  <a16:creationId xmlns:a16="http://schemas.microsoft.com/office/drawing/2014/main" id="{B31DFBFA-CF4D-4940-9086-26F83E5C6B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27854033-BD20-4C77-8C5B-048F4B3BDD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BC93AA74-BEB3-444F-835B-7AA6ECE61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F00DF1C9-6952-4704-B8B3-95406E18E4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B34783FD-297C-40D2-964B-DBAE4DE28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DE621623-0357-4FD5-A1AC-4005010259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024F346E-10A0-458F-A9CA-8C0079472F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7937A2F7-01A9-47F3-BED6-B61D998408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5B44DAF8-5073-441A-82E1-180385D35F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52B0413D-0E36-4A90-8E6A-9EDC676A60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86059ECF-0D50-48AD-B67A-645EC29D3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B394906F-6BF2-447E-9886-F12708E128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A45EB96B-215A-4EBF-A594-2B08222339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52DF2DF3-4FCA-1DCA-9352-E0F5AC035A0D}"/>
              </a:ext>
            </a:extLst>
          </p:cNvPr>
          <p:cNvSpPr>
            <a:spLocks noGrp="1"/>
          </p:cNvSpPr>
          <p:nvPr>
            <p:ph idx="1"/>
          </p:nvPr>
        </p:nvSpPr>
        <p:spPr>
          <a:xfrm>
            <a:off x="5344191" y="3061252"/>
            <a:ext cx="6152348" cy="3617844"/>
          </a:xfrm>
        </p:spPr>
        <p:txBody>
          <a:bodyPr>
            <a:normAutofit/>
          </a:bodyPr>
          <a:lstStyle/>
          <a:p>
            <a:pPr marL="298323" indent="-298323" defTabSz="530352">
              <a:spcBef>
                <a:spcPts val="580"/>
              </a:spcBef>
              <a:buFont typeface="+mj-lt"/>
              <a:buAutoNum type="arabicPeriod"/>
            </a:pPr>
            <a:r>
              <a:rPr lang="en-GB" kern="1200" dirty="0">
                <a:solidFill>
                  <a:schemeClr val="tx1"/>
                </a:solidFill>
                <a:latin typeface="+mn-lt"/>
                <a:ea typeface="+mn-ea"/>
                <a:cs typeface="+mn-cs"/>
              </a:rPr>
              <a:t>What makes learning specific topics easy or difficult?</a:t>
            </a:r>
          </a:p>
          <a:p>
            <a:pPr marL="298323" indent="-298323" defTabSz="530352">
              <a:spcBef>
                <a:spcPts val="580"/>
              </a:spcBef>
              <a:buFont typeface="+mj-lt"/>
              <a:buAutoNum type="arabicPeriod"/>
            </a:pPr>
            <a:r>
              <a:rPr lang="en-GB" kern="1200" dirty="0">
                <a:solidFill>
                  <a:schemeClr val="tx1"/>
                </a:solidFill>
                <a:latin typeface="+mn-lt"/>
                <a:ea typeface="+mn-ea"/>
                <a:cs typeface="+mn-cs"/>
              </a:rPr>
              <a:t>What understandings, experiences and misconceptions do students bring to their lessons?</a:t>
            </a:r>
          </a:p>
          <a:p>
            <a:pPr marL="298323" indent="-298323" defTabSz="530352">
              <a:spcBef>
                <a:spcPts val="580"/>
              </a:spcBef>
              <a:buFont typeface="+mj-lt"/>
              <a:buAutoNum type="arabicPeriod"/>
            </a:pPr>
            <a:r>
              <a:rPr lang="en-GB" kern="1200" dirty="0">
                <a:solidFill>
                  <a:schemeClr val="tx1"/>
                </a:solidFill>
                <a:latin typeface="+mn-lt"/>
                <a:ea typeface="+mn-ea"/>
                <a:cs typeface="+mn-cs"/>
              </a:rPr>
              <a:t>How to correct misconceptions and utilise students’ experiences and understandings to promote learning?</a:t>
            </a:r>
          </a:p>
          <a:p>
            <a:pPr marL="514350" indent="-514350">
              <a:buFont typeface="+mj-lt"/>
              <a:buAutoNum type="arabicPeriod"/>
            </a:pPr>
            <a:endParaRPr lang="en-GB" dirty="0"/>
          </a:p>
        </p:txBody>
      </p:sp>
      <p:sp>
        <p:nvSpPr>
          <p:cNvPr id="4" name="Speech Bubble: Rectangle with Corners Rounded 3">
            <a:extLst>
              <a:ext uri="{FF2B5EF4-FFF2-40B4-BE49-F238E27FC236}">
                <a16:creationId xmlns:a16="http://schemas.microsoft.com/office/drawing/2014/main" id="{6239A73C-0829-EDA1-F612-7141E5F6F397}"/>
              </a:ext>
            </a:extLst>
          </p:cNvPr>
          <p:cNvSpPr/>
          <p:nvPr/>
        </p:nvSpPr>
        <p:spPr>
          <a:xfrm>
            <a:off x="6298334" y="340226"/>
            <a:ext cx="4485928" cy="2249263"/>
          </a:xfrm>
          <a:prstGeom prst="wedgeRoundRectCallout">
            <a:avLst>
              <a:gd name="adj1" fmla="val -73793"/>
              <a:gd name="adj2" fmla="val 37124"/>
              <a:gd name="adj3" fmla="val 1666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defTabSz="530352">
              <a:spcAft>
                <a:spcPts val="600"/>
              </a:spcAft>
            </a:pPr>
            <a:r>
              <a:rPr lang="en-GB" sz="2800" kern="1200" dirty="0">
                <a:solidFill>
                  <a:schemeClr val="lt1"/>
                </a:solidFill>
                <a:latin typeface="+mn-lt"/>
                <a:ea typeface="+mn-ea"/>
                <a:cs typeface="+mn-cs"/>
              </a:rPr>
              <a:t>‘ways of representing and formulating the subject that make it comprehensible to others’ (Shulman 1986:9)</a:t>
            </a:r>
          </a:p>
          <a:p>
            <a:pPr algn="ctr">
              <a:spcAft>
                <a:spcPts val="600"/>
              </a:spcAft>
            </a:pPr>
            <a:endParaRPr lang="en-GB" dirty="0"/>
          </a:p>
        </p:txBody>
      </p:sp>
    </p:spTree>
    <p:extLst>
      <p:ext uri="{BB962C8B-B14F-4D97-AF65-F5344CB8AC3E}">
        <p14:creationId xmlns:p14="http://schemas.microsoft.com/office/powerpoint/2010/main" val="3760892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0FE84-3525-BF97-1E79-708373901A95}"/>
              </a:ext>
            </a:extLst>
          </p:cNvPr>
          <p:cNvSpPr>
            <a:spLocks noGrp="1"/>
          </p:cNvSpPr>
          <p:nvPr>
            <p:ph type="title"/>
          </p:nvPr>
        </p:nvSpPr>
        <p:spPr/>
        <p:txBody>
          <a:bodyPr/>
          <a:lstStyle/>
          <a:p>
            <a:r>
              <a:rPr lang="en-GB" dirty="0"/>
              <a:t>Underlying principles of ESOL pedagogy</a:t>
            </a:r>
          </a:p>
        </p:txBody>
      </p:sp>
      <p:sp>
        <p:nvSpPr>
          <p:cNvPr id="3" name="Content Placeholder 2">
            <a:extLst>
              <a:ext uri="{FF2B5EF4-FFF2-40B4-BE49-F238E27FC236}">
                <a16:creationId xmlns:a16="http://schemas.microsoft.com/office/drawing/2014/main" id="{2F490D00-B38F-148A-EA53-4DF8B5630691}"/>
              </a:ext>
            </a:extLst>
          </p:cNvPr>
          <p:cNvSpPr>
            <a:spLocks noGrp="1"/>
          </p:cNvSpPr>
          <p:nvPr>
            <p:ph sz="half" idx="1"/>
          </p:nvPr>
        </p:nvSpPr>
        <p:spPr/>
        <p:txBody>
          <a:bodyPr/>
          <a:lstStyle/>
          <a:p>
            <a:pPr marL="514350" indent="-514350">
              <a:buFont typeface="+mj-lt"/>
              <a:buAutoNum type="arabicPeriod"/>
            </a:pPr>
            <a:r>
              <a:rPr lang="en-GB" dirty="0"/>
              <a:t>Activate prior learning.</a:t>
            </a:r>
          </a:p>
          <a:p>
            <a:pPr marL="514350" indent="-514350">
              <a:buFont typeface="+mj-lt"/>
              <a:buAutoNum type="arabicPeriod"/>
            </a:pPr>
            <a:r>
              <a:rPr lang="en-GB" dirty="0"/>
              <a:t>Set a context for all new language – ‘no context, no meaning’.</a:t>
            </a:r>
          </a:p>
          <a:p>
            <a:pPr marL="514350" indent="-514350">
              <a:buFont typeface="+mj-lt"/>
              <a:buAutoNum type="arabicPeriod"/>
            </a:pPr>
            <a:r>
              <a:rPr lang="en-GB" dirty="0"/>
              <a:t>Develop learner autonomy.</a:t>
            </a:r>
          </a:p>
          <a:p>
            <a:pPr marL="514350" indent="-514350">
              <a:buFont typeface="+mj-lt"/>
              <a:buAutoNum type="arabicPeriod"/>
            </a:pPr>
            <a:r>
              <a:rPr lang="en-GB" dirty="0"/>
              <a:t>Keep teacher talking time (TTT) to a minimum.</a:t>
            </a:r>
          </a:p>
          <a:p>
            <a:pPr marL="514350" indent="-514350">
              <a:buFont typeface="+mj-lt"/>
              <a:buAutoNum type="arabicPeriod"/>
            </a:pPr>
            <a:r>
              <a:rPr lang="en-GB" dirty="0"/>
              <a:t>Avoid lengthy explanations.</a:t>
            </a:r>
          </a:p>
        </p:txBody>
      </p:sp>
      <p:sp>
        <p:nvSpPr>
          <p:cNvPr id="4" name="Content Placeholder 3">
            <a:extLst>
              <a:ext uri="{FF2B5EF4-FFF2-40B4-BE49-F238E27FC236}">
                <a16:creationId xmlns:a16="http://schemas.microsoft.com/office/drawing/2014/main" id="{D3EF995C-2773-1A2B-EE6D-A82FB41BBF24}"/>
              </a:ext>
            </a:extLst>
          </p:cNvPr>
          <p:cNvSpPr>
            <a:spLocks noGrp="1"/>
          </p:cNvSpPr>
          <p:nvPr>
            <p:ph sz="half" idx="2"/>
          </p:nvPr>
        </p:nvSpPr>
        <p:spPr>
          <a:xfrm>
            <a:off x="6172202" y="1690688"/>
            <a:ext cx="5181600" cy="4351338"/>
          </a:xfrm>
        </p:spPr>
        <p:txBody>
          <a:bodyPr/>
          <a:lstStyle/>
          <a:p>
            <a:endParaRPr lang="en-GB" dirty="0"/>
          </a:p>
          <a:p>
            <a:pPr>
              <a:lnSpc>
                <a:spcPct val="100000"/>
              </a:lnSpc>
            </a:pPr>
            <a:r>
              <a:rPr lang="en-GB" dirty="0"/>
              <a:t>Textbook, personal experiences, stories etc. </a:t>
            </a:r>
          </a:p>
          <a:p>
            <a:r>
              <a:rPr lang="en-GB" dirty="0"/>
              <a:t>Bilingual dictionaries, phonemic script, hot cards, peer teaching.</a:t>
            </a:r>
          </a:p>
          <a:p>
            <a:r>
              <a:rPr lang="en-GB" dirty="0"/>
              <a:t>Gestures to praise, indicate errors, 1 or 2-word instructions.</a:t>
            </a:r>
          </a:p>
          <a:p>
            <a:r>
              <a:rPr lang="en-GB" dirty="0"/>
              <a:t>Communicative activities and  feedback. </a:t>
            </a:r>
          </a:p>
        </p:txBody>
      </p:sp>
    </p:spTree>
    <p:extLst>
      <p:ext uri="{BB962C8B-B14F-4D97-AF65-F5344CB8AC3E}">
        <p14:creationId xmlns:p14="http://schemas.microsoft.com/office/powerpoint/2010/main" val="2966468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 calcmode="lin" valueType="num">
                                      <p:cBhvr additive="base">
                                        <p:cTn id="3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anim calcmode="lin" valueType="num">
                                      <p:cBhvr additive="base">
                                        <p:cTn id="4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3" end="3"/>
                                            </p:txEl>
                                          </p:spTgt>
                                        </p:tgtEl>
                                        <p:attrNameLst>
                                          <p:attrName>style.visibility</p:attrName>
                                        </p:attrNameLst>
                                      </p:cBhvr>
                                      <p:to>
                                        <p:strVal val="visible"/>
                                      </p:to>
                                    </p:set>
                                    <p:anim calcmode="lin" valueType="num">
                                      <p:cBhvr additive="base">
                                        <p:cTn id="4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xEl>
                                              <p:pRg st="4" end="4"/>
                                            </p:txEl>
                                          </p:spTgt>
                                        </p:tgtEl>
                                        <p:attrNameLst>
                                          <p:attrName>style.visibility</p:attrName>
                                        </p:attrNameLst>
                                      </p:cBhvr>
                                      <p:to>
                                        <p:strVal val="visible"/>
                                      </p:to>
                                    </p:set>
                                    <p:anim calcmode="lin" valueType="num">
                                      <p:cBhvr additive="base">
                                        <p:cTn id="5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D06BD81-3E52-DCBE-8D1F-B2B206651F4A}"/>
              </a:ext>
            </a:extLst>
          </p:cNvPr>
          <p:cNvSpPr>
            <a:spLocks noGrp="1"/>
          </p:cNvSpPr>
          <p:nvPr>
            <p:ph type="title"/>
          </p:nvPr>
        </p:nvSpPr>
        <p:spPr/>
        <p:txBody>
          <a:bodyPr/>
          <a:lstStyle/>
          <a:p>
            <a:r>
              <a:rPr lang="en-GB" dirty="0"/>
              <a:t>Sequencing the curriculum</a:t>
            </a:r>
          </a:p>
        </p:txBody>
      </p:sp>
      <p:sp>
        <p:nvSpPr>
          <p:cNvPr id="6" name="Content Placeholder 5">
            <a:extLst>
              <a:ext uri="{FF2B5EF4-FFF2-40B4-BE49-F238E27FC236}">
                <a16:creationId xmlns:a16="http://schemas.microsoft.com/office/drawing/2014/main" id="{8ECF85FE-0BDB-259F-B0B4-63991B319986}"/>
              </a:ext>
            </a:extLst>
          </p:cNvPr>
          <p:cNvSpPr>
            <a:spLocks noGrp="1"/>
          </p:cNvSpPr>
          <p:nvPr>
            <p:ph idx="1"/>
          </p:nvPr>
        </p:nvSpPr>
        <p:spPr/>
        <p:txBody>
          <a:bodyPr/>
          <a:lstStyle/>
          <a:p>
            <a:pPr marL="0" indent="0">
              <a:buNone/>
            </a:pPr>
            <a:r>
              <a:rPr lang="en-GB" dirty="0"/>
              <a:t>Which comes first?</a:t>
            </a:r>
          </a:p>
          <a:p>
            <a:pPr marL="514350" indent="-514350">
              <a:buFont typeface="+mj-lt"/>
              <a:buAutoNum type="arabicPeriod"/>
            </a:pPr>
            <a:r>
              <a:rPr lang="en-GB" dirty="0"/>
              <a:t>Receptive or productive language?</a:t>
            </a:r>
          </a:p>
          <a:p>
            <a:pPr marL="514350" indent="-514350">
              <a:buFont typeface="+mj-lt"/>
              <a:buAutoNum type="arabicPeriod"/>
            </a:pPr>
            <a:r>
              <a:rPr lang="en-GB" dirty="0"/>
              <a:t>Speaking or writing?</a:t>
            </a:r>
          </a:p>
          <a:p>
            <a:pPr marL="514350" indent="-514350">
              <a:buFont typeface="+mj-lt"/>
              <a:buAutoNum type="arabicPeriod"/>
            </a:pPr>
            <a:r>
              <a:rPr lang="en-GB" dirty="0"/>
              <a:t>mug, cup, goblet, glass, thermos, tankard, chalice</a:t>
            </a:r>
          </a:p>
          <a:p>
            <a:pPr marL="514350" indent="-514350">
              <a:buFont typeface="+mj-lt"/>
              <a:buAutoNum type="arabicPeriod"/>
            </a:pPr>
            <a:r>
              <a:rPr lang="en-GB" dirty="0"/>
              <a:t>MFP</a:t>
            </a:r>
          </a:p>
        </p:txBody>
      </p:sp>
      <p:graphicFrame>
        <p:nvGraphicFramePr>
          <p:cNvPr id="7" name="Diagram 6">
            <a:extLst>
              <a:ext uri="{FF2B5EF4-FFF2-40B4-BE49-F238E27FC236}">
                <a16:creationId xmlns:a16="http://schemas.microsoft.com/office/drawing/2014/main" id="{72FD0056-5EA0-B5A8-CB91-8AB7D1D62219}"/>
              </a:ext>
            </a:extLst>
          </p:cNvPr>
          <p:cNvGraphicFramePr/>
          <p:nvPr>
            <p:extLst>
              <p:ext uri="{D42A27DB-BD31-4B8C-83A1-F6EECF244321}">
                <p14:modId xmlns:p14="http://schemas.microsoft.com/office/powerpoint/2010/main" val="2096311638"/>
              </p:ext>
            </p:extLst>
          </p:nvPr>
        </p:nvGraphicFramePr>
        <p:xfrm>
          <a:off x="2191026" y="3481146"/>
          <a:ext cx="8128000" cy="37264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20428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Graphic spid="7"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useBgFill="1">
        <p:nvSpPr>
          <p:cNvPr id="2059" name="Rectangle 2054">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B767CD-5DA4-29FF-AD59-75B7CE63536A}"/>
              </a:ext>
            </a:extLst>
          </p:cNvPr>
          <p:cNvSpPr>
            <a:spLocks noGrp="1"/>
          </p:cNvSpPr>
          <p:nvPr>
            <p:ph type="title"/>
          </p:nvPr>
        </p:nvSpPr>
        <p:spPr>
          <a:xfrm>
            <a:off x="630936" y="639520"/>
            <a:ext cx="3429000" cy="1719072"/>
          </a:xfrm>
        </p:spPr>
        <p:txBody>
          <a:bodyPr anchor="b">
            <a:normAutofit/>
          </a:bodyPr>
          <a:lstStyle/>
          <a:p>
            <a:r>
              <a:rPr lang="en-GB" sz="5400"/>
              <a:t>Some ideas</a:t>
            </a:r>
          </a:p>
        </p:txBody>
      </p:sp>
      <p:sp>
        <p:nvSpPr>
          <p:cNvPr id="2060"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5EEA5F0-8215-94B2-3793-A38F4A830693}"/>
              </a:ext>
            </a:extLst>
          </p:cNvPr>
          <p:cNvSpPr>
            <a:spLocks noGrp="1"/>
          </p:cNvSpPr>
          <p:nvPr>
            <p:ph idx="1"/>
          </p:nvPr>
        </p:nvSpPr>
        <p:spPr>
          <a:xfrm>
            <a:off x="630936" y="2807208"/>
            <a:ext cx="3429000" cy="3410712"/>
          </a:xfrm>
        </p:spPr>
        <p:txBody>
          <a:bodyPr anchor="t">
            <a:normAutofit/>
          </a:bodyPr>
          <a:lstStyle/>
          <a:p>
            <a:r>
              <a:rPr lang="en-GB" sz="2200"/>
              <a:t>Information gap activities e.g., crossword, timeline, running dictation, paired mime, pictures)</a:t>
            </a:r>
          </a:p>
          <a:p>
            <a:r>
              <a:rPr lang="en-GB" sz="2200"/>
              <a:t>Word classes (morphology)</a:t>
            </a:r>
          </a:p>
          <a:p>
            <a:r>
              <a:rPr lang="en-GB" sz="2200"/>
              <a:t>Writing &amp; speaking frames</a:t>
            </a:r>
          </a:p>
          <a:p>
            <a:r>
              <a:rPr lang="en-GB" sz="2200"/>
              <a:t>Collaborative learning</a:t>
            </a:r>
          </a:p>
        </p:txBody>
      </p:sp>
      <p:pic>
        <p:nvPicPr>
          <p:cNvPr id="2050" name="Picture 2" descr="What Causes Information Gaps? 3 Challenges Companies Face">
            <a:extLst>
              <a:ext uri="{FF2B5EF4-FFF2-40B4-BE49-F238E27FC236}">
                <a16:creationId xmlns:a16="http://schemas.microsoft.com/office/drawing/2014/main" id="{7EC50207-BCBF-D460-E50D-FC9BB177566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654296" y="1599514"/>
            <a:ext cx="6903720" cy="36589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4471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B055B54-C740-BCFC-8BC3-6DACD27D5689}"/>
              </a:ext>
            </a:extLst>
          </p:cNvPr>
          <p:cNvSpPr>
            <a:spLocks noGrp="1"/>
          </p:cNvSpPr>
          <p:nvPr>
            <p:ph type="title"/>
          </p:nvPr>
        </p:nvSpPr>
        <p:spPr/>
        <p:txBody>
          <a:bodyPr/>
          <a:lstStyle/>
          <a:p>
            <a:r>
              <a:rPr lang="en-GB" dirty="0"/>
              <a:t>Colour coding </a:t>
            </a:r>
          </a:p>
        </p:txBody>
      </p:sp>
      <p:sp>
        <p:nvSpPr>
          <p:cNvPr id="3" name="Content Placeholder 2">
            <a:extLst>
              <a:ext uri="{FF2B5EF4-FFF2-40B4-BE49-F238E27FC236}">
                <a16:creationId xmlns:a16="http://schemas.microsoft.com/office/drawing/2014/main" id="{56E3053A-A0C0-FF66-A4CF-FF6E55072E4E}"/>
              </a:ext>
            </a:extLst>
          </p:cNvPr>
          <p:cNvSpPr>
            <a:spLocks noGrp="1"/>
          </p:cNvSpPr>
          <p:nvPr>
            <p:ph sz="half" idx="1"/>
          </p:nvPr>
        </p:nvSpPr>
        <p:spPr/>
        <p:txBody>
          <a:bodyPr>
            <a:normAutofit/>
          </a:bodyPr>
          <a:lstStyle/>
          <a:p>
            <a:r>
              <a:rPr lang="en-GB" dirty="0">
                <a:solidFill>
                  <a:srgbClr val="00B050"/>
                </a:solidFill>
              </a:rPr>
              <a:t>present</a:t>
            </a:r>
          </a:p>
          <a:p>
            <a:r>
              <a:rPr lang="en-GB" dirty="0">
                <a:solidFill>
                  <a:schemeClr val="accent1"/>
                </a:solidFill>
              </a:rPr>
              <a:t>past</a:t>
            </a:r>
          </a:p>
          <a:p>
            <a:r>
              <a:rPr lang="en-GB" dirty="0">
                <a:solidFill>
                  <a:srgbClr val="FF0000"/>
                </a:solidFill>
              </a:rPr>
              <a:t>continuous suffix</a:t>
            </a:r>
          </a:p>
          <a:p>
            <a:r>
              <a:rPr lang="en-GB" dirty="0">
                <a:solidFill>
                  <a:srgbClr val="7030A0"/>
                </a:solidFill>
              </a:rPr>
              <a:t>past participle</a:t>
            </a:r>
          </a:p>
          <a:p>
            <a:pPr marL="0" indent="0">
              <a:buNone/>
            </a:pPr>
            <a:endParaRPr lang="en-GB" dirty="0"/>
          </a:p>
        </p:txBody>
      </p:sp>
      <p:sp>
        <p:nvSpPr>
          <p:cNvPr id="5" name="Content Placeholder 4">
            <a:extLst>
              <a:ext uri="{FF2B5EF4-FFF2-40B4-BE49-F238E27FC236}">
                <a16:creationId xmlns:a16="http://schemas.microsoft.com/office/drawing/2014/main" id="{76998A1B-179E-AA1D-83BB-A08FC164AE8D}"/>
              </a:ext>
            </a:extLst>
          </p:cNvPr>
          <p:cNvSpPr>
            <a:spLocks noGrp="1"/>
          </p:cNvSpPr>
          <p:nvPr>
            <p:ph sz="half" idx="2"/>
          </p:nvPr>
        </p:nvSpPr>
        <p:spPr>
          <a:xfrm>
            <a:off x="3988904" y="1825625"/>
            <a:ext cx="7364896" cy="4351338"/>
          </a:xfrm>
        </p:spPr>
        <p:txBody>
          <a:bodyPr>
            <a:normAutofit/>
          </a:bodyPr>
          <a:lstStyle/>
          <a:p>
            <a:r>
              <a:rPr lang="en-GB" dirty="0"/>
              <a:t>He </a:t>
            </a:r>
            <a:r>
              <a:rPr lang="en-GB" dirty="0">
                <a:solidFill>
                  <a:srgbClr val="00B050"/>
                </a:solidFill>
              </a:rPr>
              <a:t>walks </a:t>
            </a:r>
            <a:r>
              <a:rPr lang="en-GB" dirty="0"/>
              <a:t>to work every day</a:t>
            </a:r>
          </a:p>
          <a:p>
            <a:r>
              <a:rPr lang="en-GB" dirty="0"/>
              <a:t>He </a:t>
            </a:r>
            <a:r>
              <a:rPr lang="en-GB" dirty="0">
                <a:solidFill>
                  <a:srgbClr val="00B050"/>
                </a:solidFill>
              </a:rPr>
              <a:t>is</a:t>
            </a:r>
            <a:r>
              <a:rPr lang="en-GB" dirty="0"/>
              <a:t> walk</a:t>
            </a:r>
            <a:r>
              <a:rPr lang="en-GB" dirty="0">
                <a:solidFill>
                  <a:srgbClr val="FF0000"/>
                </a:solidFill>
              </a:rPr>
              <a:t>ing</a:t>
            </a:r>
            <a:r>
              <a:rPr lang="en-GB" dirty="0"/>
              <a:t> to work</a:t>
            </a:r>
          </a:p>
          <a:p>
            <a:r>
              <a:rPr lang="en-GB" dirty="0"/>
              <a:t>He </a:t>
            </a:r>
            <a:r>
              <a:rPr lang="en-GB" dirty="0">
                <a:solidFill>
                  <a:srgbClr val="0070C0"/>
                </a:solidFill>
              </a:rPr>
              <a:t>walked </a:t>
            </a:r>
            <a:r>
              <a:rPr lang="en-GB" dirty="0"/>
              <a:t>to work for 20 years</a:t>
            </a:r>
          </a:p>
          <a:p>
            <a:r>
              <a:rPr lang="en-GB" dirty="0"/>
              <a:t>He </a:t>
            </a:r>
            <a:r>
              <a:rPr lang="en-GB" dirty="0">
                <a:solidFill>
                  <a:srgbClr val="0070C0"/>
                </a:solidFill>
              </a:rPr>
              <a:t>was</a:t>
            </a:r>
            <a:r>
              <a:rPr lang="en-GB" dirty="0"/>
              <a:t> walk</a:t>
            </a:r>
            <a:r>
              <a:rPr lang="en-GB" dirty="0">
                <a:solidFill>
                  <a:srgbClr val="FF0000"/>
                </a:solidFill>
              </a:rPr>
              <a:t>ing </a:t>
            </a:r>
            <a:r>
              <a:rPr lang="en-GB" dirty="0"/>
              <a:t>to work when he </a:t>
            </a:r>
            <a:r>
              <a:rPr lang="en-GB" dirty="0">
                <a:solidFill>
                  <a:srgbClr val="0070C0"/>
                </a:solidFill>
              </a:rPr>
              <a:t>found </a:t>
            </a:r>
            <a:r>
              <a:rPr lang="en-GB" dirty="0"/>
              <a:t>the dog.</a:t>
            </a:r>
          </a:p>
          <a:p>
            <a:r>
              <a:rPr lang="en-GB" dirty="0"/>
              <a:t>He </a:t>
            </a:r>
            <a:r>
              <a:rPr lang="en-GB" dirty="0">
                <a:solidFill>
                  <a:srgbClr val="00B050"/>
                </a:solidFill>
              </a:rPr>
              <a:t>has</a:t>
            </a:r>
            <a:r>
              <a:rPr lang="en-GB" dirty="0"/>
              <a:t> </a:t>
            </a:r>
            <a:r>
              <a:rPr lang="en-GB" dirty="0">
                <a:solidFill>
                  <a:srgbClr val="7030A0"/>
                </a:solidFill>
              </a:rPr>
              <a:t>walked</a:t>
            </a:r>
            <a:r>
              <a:rPr lang="en-GB" dirty="0"/>
              <a:t> to work for the past 18 years</a:t>
            </a:r>
          </a:p>
          <a:p>
            <a:r>
              <a:rPr lang="en-GB" dirty="0"/>
              <a:t>He </a:t>
            </a:r>
            <a:r>
              <a:rPr lang="en-GB" dirty="0">
                <a:solidFill>
                  <a:srgbClr val="00B050"/>
                </a:solidFill>
              </a:rPr>
              <a:t>has</a:t>
            </a:r>
            <a:r>
              <a:rPr lang="en-GB" dirty="0">
                <a:solidFill>
                  <a:srgbClr val="0070C0"/>
                </a:solidFill>
              </a:rPr>
              <a:t> been </a:t>
            </a:r>
            <a:r>
              <a:rPr lang="en-GB" dirty="0"/>
              <a:t>walk</a:t>
            </a:r>
            <a:r>
              <a:rPr lang="en-GB" dirty="0">
                <a:solidFill>
                  <a:srgbClr val="FF0000"/>
                </a:solidFill>
              </a:rPr>
              <a:t>ing</a:t>
            </a:r>
            <a:r>
              <a:rPr lang="en-GB" dirty="0"/>
              <a:t> to work and that’s why he’s tired.</a:t>
            </a:r>
          </a:p>
          <a:p>
            <a:r>
              <a:rPr lang="en-GB" dirty="0"/>
              <a:t>He </a:t>
            </a:r>
            <a:r>
              <a:rPr lang="en-GB" dirty="0">
                <a:solidFill>
                  <a:srgbClr val="0070C0"/>
                </a:solidFill>
              </a:rPr>
              <a:t>had</a:t>
            </a:r>
            <a:r>
              <a:rPr lang="en-GB" dirty="0"/>
              <a:t> </a:t>
            </a:r>
            <a:r>
              <a:rPr lang="en-GB" dirty="0">
                <a:solidFill>
                  <a:srgbClr val="7030A0"/>
                </a:solidFill>
              </a:rPr>
              <a:t>walked</a:t>
            </a:r>
            <a:r>
              <a:rPr lang="en-GB" dirty="0"/>
              <a:t> to work, and he </a:t>
            </a:r>
            <a:r>
              <a:rPr lang="en-GB" dirty="0">
                <a:solidFill>
                  <a:srgbClr val="0070C0"/>
                </a:solidFill>
              </a:rPr>
              <a:t>was </a:t>
            </a:r>
            <a:r>
              <a:rPr lang="en-GB" dirty="0"/>
              <a:t>tired.</a:t>
            </a:r>
          </a:p>
          <a:p>
            <a:endParaRPr lang="en-GB" dirty="0"/>
          </a:p>
        </p:txBody>
      </p:sp>
    </p:spTree>
    <p:extLst>
      <p:ext uri="{BB962C8B-B14F-4D97-AF65-F5344CB8AC3E}">
        <p14:creationId xmlns:p14="http://schemas.microsoft.com/office/powerpoint/2010/main" val="5373910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521</TotalTime>
  <Words>1253</Words>
  <Application>Microsoft Office PowerPoint</Application>
  <PresentationFormat>Widescreen</PresentationFormat>
  <Paragraphs>113</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What is subject specific pedagogy in ESOL?</vt:lpstr>
      <vt:lpstr>What is pedagogy?</vt:lpstr>
      <vt:lpstr>What is pedagogical knowledge? (Shulman 1986)</vt:lpstr>
      <vt:lpstr>Content knowledge</vt:lpstr>
      <vt:lpstr>Pedagogical content knowledge</vt:lpstr>
      <vt:lpstr>Underlying principles of ESOL pedagogy</vt:lpstr>
      <vt:lpstr>Sequencing the curriculum</vt:lpstr>
      <vt:lpstr>Some ideas</vt:lpstr>
      <vt:lpstr>Colour coding </vt:lpstr>
      <vt:lpstr>References &amp; useful resources </vt:lpstr>
      <vt:lpstr>Useful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subject specific pedagogy in ESOL?</dc:title>
  <dc:creator>Boodt, Sarah</dc:creator>
  <cp:lastModifiedBy>Boodt, Sarah</cp:lastModifiedBy>
  <cp:revision>5</cp:revision>
  <dcterms:created xsi:type="dcterms:W3CDTF">2023-10-02T13:15:58Z</dcterms:created>
  <dcterms:modified xsi:type="dcterms:W3CDTF">2023-10-31T09:44:58Z</dcterms:modified>
</cp:coreProperties>
</file>