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301" r:id="rId3"/>
    <p:sldId id="270" r:id="rId4"/>
    <p:sldId id="295" r:id="rId5"/>
    <p:sldId id="275" r:id="rId6"/>
    <p:sldId id="283" r:id="rId7"/>
    <p:sldId id="282" r:id="rId8"/>
    <p:sldId id="294" r:id="rId9"/>
    <p:sldId id="296" r:id="rId10"/>
    <p:sldId id="276" r:id="rId11"/>
    <p:sldId id="287" r:id="rId12"/>
    <p:sldId id="290" r:id="rId13"/>
    <p:sldId id="278" r:id="rId14"/>
    <p:sldId id="300" r:id="rId15"/>
    <p:sldId id="289" r:id="rId16"/>
    <p:sldId id="279" r:id="rId17"/>
    <p:sldId id="285" r:id="rId18"/>
    <p:sldId id="288" r:id="rId19"/>
    <p:sldId id="297" r:id="rId20"/>
    <p:sldId id="298" r:id="rId21"/>
    <p:sldId id="280" r:id="rId22"/>
    <p:sldId id="286" r:id="rId23"/>
    <p:sldId id="291" r:id="rId24"/>
    <p:sldId id="281" r:id="rId25"/>
    <p:sldId id="293" r:id="rId26"/>
    <p:sldId id="269" r:id="rId27"/>
    <p:sldId id="292" r:id="rId28"/>
    <p:sldId id="299" r:id="rId29"/>
    <p:sldId id="27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65356-914D-49B6-B0C4-226235EF415C}" v="4" dt="2023-03-27T10:24:56.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Coleman" userId="52e81c94-5d14-49ef-ac9a-65c7305c29f2" providerId="ADAL" clId="{4270F38A-8401-405B-B858-C2A840253DD3}"/>
    <pc:docChg chg="undo custSel addSld delSld modSld sldOrd">
      <pc:chgData name="Claire Coleman" userId="52e81c94-5d14-49ef-ac9a-65c7305c29f2" providerId="ADAL" clId="{4270F38A-8401-405B-B858-C2A840253DD3}" dt="2023-03-26T17:26:00.496" v="2470" actId="20577"/>
      <pc:docMkLst>
        <pc:docMk/>
      </pc:docMkLst>
      <pc:sldChg chg="modSp mod">
        <pc:chgData name="Claire Coleman" userId="52e81c94-5d14-49ef-ac9a-65c7305c29f2" providerId="ADAL" clId="{4270F38A-8401-405B-B858-C2A840253DD3}" dt="2023-03-26T17:26:00.496" v="2470" actId="20577"/>
        <pc:sldMkLst>
          <pc:docMk/>
          <pc:sldMk cId="3331004319" sldId="256"/>
        </pc:sldMkLst>
        <pc:spChg chg="mod">
          <ac:chgData name="Claire Coleman" userId="52e81c94-5d14-49ef-ac9a-65c7305c29f2" providerId="ADAL" clId="{4270F38A-8401-405B-B858-C2A840253DD3}" dt="2023-03-26T17:26:00.496" v="2470" actId="20577"/>
          <ac:spMkLst>
            <pc:docMk/>
            <pc:sldMk cId="3331004319" sldId="256"/>
            <ac:spMk id="3" creationId="{46E61285-B59E-594E-9FD3-175B34B07FE8}"/>
          </ac:spMkLst>
        </pc:spChg>
        <pc:spChg chg="mod">
          <ac:chgData name="Claire Coleman" userId="52e81c94-5d14-49ef-ac9a-65c7305c29f2" providerId="ADAL" clId="{4270F38A-8401-405B-B858-C2A840253DD3}" dt="2023-03-26T17:17:32.154" v="2463" actId="115"/>
          <ac:spMkLst>
            <pc:docMk/>
            <pc:sldMk cId="3331004319" sldId="256"/>
            <ac:spMk id="4" creationId="{812E9811-768E-F14A-99DE-4FBC991B344D}"/>
          </ac:spMkLst>
        </pc:spChg>
      </pc:sldChg>
      <pc:sldChg chg="modSp mod modNotesTx">
        <pc:chgData name="Claire Coleman" userId="52e81c94-5d14-49ef-ac9a-65c7305c29f2" providerId="ADAL" clId="{4270F38A-8401-405B-B858-C2A840253DD3}" dt="2023-03-26T16:55:58.132" v="2019" actId="113"/>
        <pc:sldMkLst>
          <pc:docMk/>
          <pc:sldMk cId="3707761565" sldId="269"/>
        </pc:sldMkLst>
        <pc:spChg chg="mod">
          <ac:chgData name="Claire Coleman" userId="52e81c94-5d14-49ef-ac9a-65c7305c29f2" providerId="ADAL" clId="{4270F38A-8401-405B-B858-C2A840253DD3}" dt="2023-03-26T16:53:19.905" v="1990" actId="14100"/>
          <ac:spMkLst>
            <pc:docMk/>
            <pc:sldMk cId="3707761565" sldId="269"/>
            <ac:spMk id="2" creationId="{E8F8AC95-A352-CF4A-8AC3-129B27C762F9}"/>
          </ac:spMkLst>
        </pc:spChg>
        <pc:spChg chg="mod">
          <ac:chgData name="Claire Coleman" userId="52e81c94-5d14-49ef-ac9a-65c7305c29f2" providerId="ADAL" clId="{4270F38A-8401-405B-B858-C2A840253DD3}" dt="2023-03-26T16:55:58.132" v="2019" actId="113"/>
          <ac:spMkLst>
            <pc:docMk/>
            <pc:sldMk cId="3707761565" sldId="269"/>
            <ac:spMk id="3" creationId="{3C16B82F-0546-4C49-8208-BB628B83BCE3}"/>
          </ac:spMkLst>
        </pc:spChg>
      </pc:sldChg>
      <pc:sldChg chg="modNotesTx">
        <pc:chgData name="Claire Coleman" userId="52e81c94-5d14-49ef-ac9a-65c7305c29f2" providerId="ADAL" clId="{4270F38A-8401-405B-B858-C2A840253DD3}" dt="2023-03-26T17:09:04.728" v="2262" actId="20577"/>
        <pc:sldMkLst>
          <pc:docMk/>
          <pc:sldMk cId="4158589304" sldId="270"/>
        </pc:sldMkLst>
      </pc:sldChg>
      <pc:sldChg chg="modSp mod modNotesTx">
        <pc:chgData name="Claire Coleman" userId="52e81c94-5d14-49ef-ac9a-65c7305c29f2" providerId="ADAL" clId="{4270F38A-8401-405B-B858-C2A840253DD3}" dt="2023-03-26T17:00:33.087" v="2238"/>
        <pc:sldMkLst>
          <pc:docMk/>
          <pc:sldMk cId="3180161807" sldId="271"/>
        </pc:sldMkLst>
        <pc:spChg chg="mod">
          <ac:chgData name="Claire Coleman" userId="52e81c94-5d14-49ef-ac9a-65c7305c29f2" providerId="ADAL" clId="{4270F38A-8401-405B-B858-C2A840253DD3}" dt="2023-03-26T17:00:33.087" v="2238"/>
          <ac:spMkLst>
            <pc:docMk/>
            <pc:sldMk cId="3180161807" sldId="271"/>
            <ac:spMk id="2" creationId="{022D1E23-2632-3142-8525-EC664944AD0E}"/>
          </ac:spMkLst>
        </pc:spChg>
        <pc:spChg chg="mod">
          <ac:chgData name="Claire Coleman" userId="52e81c94-5d14-49ef-ac9a-65c7305c29f2" providerId="ADAL" clId="{4270F38A-8401-405B-B858-C2A840253DD3}" dt="2023-03-26T16:59:57.530" v="2216" actId="14100"/>
          <ac:spMkLst>
            <pc:docMk/>
            <pc:sldMk cId="3180161807" sldId="271"/>
            <ac:spMk id="3" creationId="{E493E61C-7C89-F549-A94D-1FE6BBC72988}"/>
          </ac:spMkLst>
        </pc:spChg>
      </pc:sldChg>
      <pc:sldChg chg="modSp mod">
        <pc:chgData name="Claire Coleman" userId="52e81c94-5d14-49ef-ac9a-65c7305c29f2" providerId="ADAL" clId="{4270F38A-8401-405B-B858-C2A840253DD3}" dt="2023-03-26T17:17:18.232" v="2462" actId="14100"/>
        <pc:sldMkLst>
          <pc:docMk/>
          <pc:sldMk cId="585126784" sldId="275"/>
        </pc:sldMkLst>
        <pc:spChg chg="mod">
          <ac:chgData name="Claire Coleman" userId="52e81c94-5d14-49ef-ac9a-65c7305c29f2" providerId="ADAL" clId="{4270F38A-8401-405B-B858-C2A840253DD3}" dt="2023-03-26T17:17:18.232" v="2462" actId="14100"/>
          <ac:spMkLst>
            <pc:docMk/>
            <pc:sldMk cId="585126784" sldId="275"/>
            <ac:spMk id="2" creationId="{4EDC5207-8498-D24E-A8FD-D2B53412A05F}"/>
          </ac:spMkLst>
        </pc:spChg>
        <pc:spChg chg="mod">
          <ac:chgData name="Claire Coleman" userId="52e81c94-5d14-49ef-ac9a-65c7305c29f2" providerId="ADAL" clId="{4270F38A-8401-405B-B858-C2A840253DD3}" dt="2023-03-26T17:16:46.602" v="2457" actId="1076"/>
          <ac:spMkLst>
            <pc:docMk/>
            <pc:sldMk cId="585126784" sldId="275"/>
            <ac:spMk id="4" creationId="{074E3C6B-81C5-7D43-A5F9-0E5C079A6918}"/>
          </ac:spMkLst>
        </pc:spChg>
      </pc:sldChg>
      <pc:sldChg chg="modSp mod">
        <pc:chgData name="Claire Coleman" userId="52e81c94-5d14-49ef-ac9a-65c7305c29f2" providerId="ADAL" clId="{4270F38A-8401-405B-B858-C2A840253DD3}" dt="2023-03-26T16:26:19.646" v="1267" actId="113"/>
        <pc:sldMkLst>
          <pc:docMk/>
          <pc:sldMk cId="2830378899" sldId="276"/>
        </pc:sldMkLst>
        <pc:spChg chg="mod">
          <ac:chgData name="Claire Coleman" userId="52e81c94-5d14-49ef-ac9a-65c7305c29f2" providerId="ADAL" clId="{4270F38A-8401-405B-B858-C2A840253DD3}" dt="2023-03-26T16:26:19.646" v="1267" actId="113"/>
          <ac:spMkLst>
            <pc:docMk/>
            <pc:sldMk cId="2830378899" sldId="276"/>
            <ac:spMk id="3" creationId="{871C8C83-31E0-1D4D-B09C-F88E5DEE7383}"/>
          </ac:spMkLst>
        </pc:spChg>
      </pc:sldChg>
      <pc:sldChg chg="modSp mod">
        <pc:chgData name="Claire Coleman" userId="52e81c94-5d14-49ef-ac9a-65c7305c29f2" providerId="ADAL" clId="{4270F38A-8401-405B-B858-C2A840253DD3}" dt="2023-03-26T16:31:26.866" v="1428" actId="113"/>
        <pc:sldMkLst>
          <pc:docMk/>
          <pc:sldMk cId="1907822216" sldId="278"/>
        </pc:sldMkLst>
        <pc:spChg chg="mod">
          <ac:chgData name="Claire Coleman" userId="52e81c94-5d14-49ef-ac9a-65c7305c29f2" providerId="ADAL" clId="{4270F38A-8401-405B-B858-C2A840253DD3}" dt="2023-03-26T16:31:26.866" v="1428" actId="113"/>
          <ac:spMkLst>
            <pc:docMk/>
            <pc:sldMk cId="1907822216" sldId="278"/>
            <ac:spMk id="3" creationId="{61F96B5D-EC66-F747-A359-5D9A597B1A12}"/>
          </ac:spMkLst>
        </pc:spChg>
      </pc:sldChg>
      <pc:sldChg chg="modSp mod">
        <pc:chgData name="Claire Coleman" userId="52e81c94-5d14-49ef-ac9a-65c7305c29f2" providerId="ADAL" clId="{4270F38A-8401-405B-B858-C2A840253DD3}" dt="2023-03-26T16:38:21.148" v="1659" actId="113"/>
        <pc:sldMkLst>
          <pc:docMk/>
          <pc:sldMk cId="3710567768" sldId="279"/>
        </pc:sldMkLst>
        <pc:spChg chg="mod">
          <ac:chgData name="Claire Coleman" userId="52e81c94-5d14-49ef-ac9a-65c7305c29f2" providerId="ADAL" clId="{4270F38A-8401-405B-B858-C2A840253DD3}" dt="2023-03-26T16:37:44.012" v="1655" actId="14100"/>
          <ac:spMkLst>
            <pc:docMk/>
            <pc:sldMk cId="3710567768" sldId="279"/>
            <ac:spMk id="2" creationId="{0FD9B84D-27AC-A946-A86D-9E26D9B03A18}"/>
          </ac:spMkLst>
        </pc:spChg>
        <pc:spChg chg="mod">
          <ac:chgData name="Claire Coleman" userId="52e81c94-5d14-49ef-ac9a-65c7305c29f2" providerId="ADAL" clId="{4270F38A-8401-405B-B858-C2A840253DD3}" dt="2023-03-26T16:38:21.148" v="1659" actId="113"/>
          <ac:spMkLst>
            <pc:docMk/>
            <pc:sldMk cId="3710567768" sldId="279"/>
            <ac:spMk id="3" creationId="{B8400C4B-D81A-6144-BB36-CC80BC69F92B}"/>
          </ac:spMkLst>
        </pc:spChg>
      </pc:sldChg>
      <pc:sldChg chg="modSp mod">
        <pc:chgData name="Claire Coleman" userId="52e81c94-5d14-49ef-ac9a-65c7305c29f2" providerId="ADAL" clId="{4270F38A-8401-405B-B858-C2A840253DD3}" dt="2023-03-26T16:43:35.296" v="1925" actId="14100"/>
        <pc:sldMkLst>
          <pc:docMk/>
          <pc:sldMk cId="1103390664" sldId="280"/>
        </pc:sldMkLst>
        <pc:spChg chg="mod">
          <ac:chgData name="Claire Coleman" userId="52e81c94-5d14-49ef-ac9a-65c7305c29f2" providerId="ADAL" clId="{4270F38A-8401-405B-B858-C2A840253DD3}" dt="2023-03-26T16:43:35.296" v="1925" actId="14100"/>
          <ac:spMkLst>
            <pc:docMk/>
            <pc:sldMk cId="1103390664" sldId="280"/>
            <ac:spMk id="2" creationId="{EFC0B2F7-17F6-4349-B974-9C62B5A45D16}"/>
          </ac:spMkLst>
        </pc:spChg>
        <pc:spChg chg="mod">
          <ac:chgData name="Claire Coleman" userId="52e81c94-5d14-49ef-ac9a-65c7305c29f2" providerId="ADAL" clId="{4270F38A-8401-405B-B858-C2A840253DD3}" dt="2023-03-26T16:43:29.696" v="1923" actId="255"/>
          <ac:spMkLst>
            <pc:docMk/>
            <pc:sldMk cId="1103390664" sldId="280"/>
            <ac:spMk id="3" creationId="{976CA818-4E65-E849-9F71-9D2C6D044CE8}"/>
          </ac:spMkLst>
        </pc:spChg>
      </pc:sldChg>
      <pc:sldChg chg="modSp mod">
        <pc:chgData name="Claire Coleman" userId="52e81c94-5d14-49ef-ac9a-65c7305c29f2" providerId="ADAL" clId="{4270F38A-8401-405B-B858-C2A840253DD3}" dt="2023-03-26T16:50:53.171" v="1968" actId="255"/>
        <pc:sldMkLst>
          <pc:docMk/>
          <pc:sldMk cId="34093708" sldId="281"/>
        </pc:sldMkLst>
        <pc:spChg chg="mod">
          <ac:chgData name="Claire Coleman" userId="52e81c94-5d14-49ef-ac9a-65c7305c29f2" providerId="ADAL" clId="{4270F38A-8401-405B-B858-C2A840253DD3}" dt="2023-03-26T16:50:33.223" v="1964" actId="14100"/>
          <ac:spMkLst>
            <pc:docMk/>
            <pc:sldMk cId="34093708" sldId="281"/>
            <ac:spMk id="2" creationId="{19F9F57F-9024-994B-9D03-717E2EB6C201}"/>
          </ac:spMkLst>
        </pc:spChg>
        <pc:spChg chg="mod">
          <ac:chgData name="Claire Coleman" userId="52e81c94-5d14-49ef-ac9a-65c7305c29f2" providerId="ADAL" clId="{4270F38A-8401-405B-B858-C2A840253DD3}" dt="2023-03-26T16:50:53.171" v="1968" actId="255"/>
          <ac:spMkLst>
            <pc:docMk/>
            <pc:sldMk cId="34093708" sldId="281"/>
            <ac:spMk id="3" creationId="{67D87248-0D1D-FC42-82BD-82BE85BA1823}"/>
          </ac:spMkLst>
        </pc:spChg>
      </pc:sldChg>
      <pc:sldChg chg="modSp mod ord">
        <pc:chgData name="Claire Coleman" userId="52e81c94-5d14-49ef-ac9a-65c7305c29f2" providerId="ADAL" clId="{4270F38A-8401-405B-B858-C2A840253DD3}" dt="2023-03-26T16:20:57.020" v="1006" actId="113"/>
        <pc:sldMkLst>
          <pc:docMk/>
          <pc:sldMk cId="3263554456" sldId="282"/>
        </pc:sldMkLst>
        <pc:spChg chg="mod">
          <ac:chgData name="Claire Coleman" userId="52e81c94-5d14-49ef-ac9a-65c7305c29f2" providerId="ADAL" clId="{4270F38A-8401-405B-B858-C2A840253DD3}" dt="2023-03-26T16:19:46.819" v="997" actId="14100"/>
          <ac:spMkLst>
            <pc:docMk/>
            <pc:sldMk cId="3263554456" sldId="282"/>
            <ac:spMk id="2" creationId="{CFB9E3AC-236E-CD47-A798-D196909E9458}"/>
          </ac:spMkLst>
        </pc:spChg>
        <pc:spChg chg="mod">
          <ac:chgData name="Claire Coleman" userId="52e81c94-5d14-49ef-ac9a-65c7305c29f2" providerId="ADAL" clId="{4270F38A-8401-405B-B858-C2A840253DD3}" dt="2023-03-26T16:20:57.020" v="1006" actId="113"/>
          <ac:spMkLst>
            <pc:docMk/>
            <pc:sldMk cId="3263554456" sldId="282"/>
            <ac:spMk id="3" creationId="{139FB8A2-1A07-784B-BA3A-83EDC0787C78}"/>
          </ac:spMkLst>
        </pc:spChg>
      </pc:sldChg>
      <pc:sldChg chg="modSp mod">
        <pc:chgData name="Claire Coleman" userId="52e81c94-5d14-49ef-ac9a-65c7305c29f2" providerId="ADAL" clId="{4270F38A-8401-405B-B858-C2A840253DD3}" dt="2023-03-26T16:19:38.986" v="996" actId="14100"/>
        <pc:sldMkLst>
          <pc:docMk/>
          <pc:sldMk cId="2519135449" sldId="283"/>
        </pc:sldMkLst>
        <pc:spChg chg="mod">
          <ac:chgData name="Claire Coleman" userId="52e81c94-5d14-49ef-ac9a-65c7305c29f2" providerId="ADAL" clId="{4270F38A-8401-405B-B858-C2A840253DD3}" dt="2023-03-26T16:19:38.986" v="996" actId="14100"/>
          <ac:spMkLst>
            <pc:docMk/>
            <pc:sldMk cId="2519135449" sldId="283"/>
            <ac:spMk id="3" creationId="{4A3910B8-C2D3-444A-BE5F-68D4C07B0413}"/>
          </ac:spMkLst>
        </pc:spChg>
      </pc:sldChg>
      <pc:sldChg chg="modSp mod">
        <pc:chgData name="Claire Coleman" userId="52e81c94-5d14-49ef-ac9a-65c7305c29f2" providerId="ADAL" clId="{4270F38A-8401-405B-B858-C2A840253DD3}" dt="2023-03-26T16:39:59.673" v="1668" actId="113"/>
        <pc:sldMkLst>
          <pc:docMk/>
          <pc:sldMk cId="2579541527" sldId="285"/>
        </pc:sldMkLst>
        <pc:spChg chg="mod">
          <ac:chgData name="Claire Coleman" userId="52e81c94-5d14-49ef-ac9a-65c7305c29f2" providerId="ADAL" clId="{4270F38A-8401-405B-B858-C2A840253DD3}" dt="2023-03-26T16:38:45.860" v="1660" actId="14100"/>
          <ac:spMkLst>
            <pc:docMk/>
            <pc:sldMk cId="2579541527" sldId="285"/>
            <ac:spMk id="2" creationId="{0FD9B84D-27AC-A946-A86D-9E26D9B03A18}"/>
          </ac:spMkLst>
        </pc:spChg>
        <pc:spChg chg="mod">
          <ac:chgData name="Claire Coleman" userId="52e81c94-5d14-49ef-ac9a-65c7305c29f2" providerId="ADAL" clId="{4270F38A-8401-405B-B858-C2A840253DD3}" dt="2023-03-26T16:39:59.673" v="1668" actId="113"/>
          <ac:spMkLst>
            <pc:docMk/>
            <pc:sldMk cId="2579541527" sldId="285"/>
            <ac:spMk id="3" creationId="{B8400C4B-D81A-6144-BB36-CC80BC69F92B}"/>
          </ac:spMkLst>
        </pc:spChg>
      </pc:sldChg>
      <pc:sldChg chg="modSp mod">
        <pc:chgData name="Claire Coleman" userId="52e81c94-5d14-49ef-ac9a-65c7305c29f2" providerId="ADAL" clId="{4270F38A-8401-405B-B858-C2A840253DD3}" dt="2023-03-26T16:44:03.957" v="1934" actId="27636"/>
        <pc:sldMkLst>
          <pc:docMk/>
          <pc:sldMk cId="2088639689" sldId="286"/>
        </pc:sldMkLst>
        <pc:spChg chg="mod">
          <ac:chgData name="Claire Coleman" userId="52e81c94-5d14-49ef-ac9a-65c7305c29f2" providerId="ADAL" clId="{4270F38A-8401-405B-B858-C2A840253DD3}" dt="2023-03-26T16:44:03.957" v="1934" actId="27636"/>
          <ac:spMkLst>
            <pc:docMk/>
            <pc:sldMk cId="2088639689" sldId="286"/>
            <ac:spMk id="3" creationId="{976CA818-4E65-E849-9F71-9D2C6D044CE8}"/>
          </ac:spMkLst>
        </pc:spChg>
      </pc:sldChg>
      <pc:sldChg chg="modSp mod">
        <pc:chgData name="Claire Coleman" userId="52e81c94-5d14-49ef-ac9a-65c7305c29f2" providerId="ADAL" clId="{4270F38A-8401-405B-B858-C2A840253DD3}" dt="2023-03-26T16:27:35.978" v="1272" actId="113"/>
        <pc:sldMkLst>
          <pc:docMk/>
          <pc:sldMk cId="3820958392" sldId="287"/>
        </pc:sldMkLst>
        <pc:spChg chg="mod">
          <ac:chgData name="Claire Coleman" userId="52e81c94-5d14-49ef-ac9a-65c7305c29f2" providerId="ADAL" clId="{4270F38A-8401-405B-B858-C2A840253DD3}" dt="2023-03-26T16:27:35.978" v="1272" actId="113"/>
          <ac:spMkLst>
            <pc:docMk/>
            <pc:sldMk cId="3820958392" sldId="287"/>
            <ac:spMk id="3" creationId="{871C8C83-31E0-1D4D-B09C-F88E5DEE7383}"/>
          </ac:spMkLst>
        </pc:spChg>
      </pc:sldChg>
      <pc:sldChg chg="modSp mod">
        <pc:chgData name="Claire Coleman" userId="52e81c94-5d14-49ef-ac9a-65c7305c29f2" providerId="ADAL" clId="{4270F38A-8401-405B-B858-C2A840253DD3}" dt="2023-03-26T16:41:17.530" v="1676" actId="255"/>
        <pc:sldMkLst>
          <pc:docMk/>
          <pc:sldMk cId="3647861599" sldId="288"/>
        </pc:sldMkLst>
        <pc:spChg chg="mod">
          <ac:chgData name="Claire Coleman" userId="52e81c94-5d14-49ef-ac9a-65c7305c29f2" providerId="ADAL" clId="{4270F38A-8401-405B-B858-C2A840253DD3}" dt="2023-03-26T16:41:17.530" v="1676" actId="255"/>
          <ac:spMkLst>
            <pc:docMk/>
            <pc:sldMk cId="3647861599" sldId="288"/>
            <ac:spMk id="2" creationId="{0FD9B84D-27AC-A946-A86D-9E26D9B03A18}"/>
          </ac:spMkLst>
        </pc:spChg>
        <pc:spChg chg="mod">
          <ac:chgData name="Claire Coleman" userId="52e81c94-5d14-49ef-ac9a-65c7305c29f2" providerId="ADAL" clId="{4270F38A-8401-405B-B858-C2A840253DD3}" dt="2023-03-26T16:41:00.779" v="1675" actId="14100"/>
          <ac:spMkLst>
            <pc:docMk/>
            <pc:sldMk cId="3647861599" sldId="288"/>
            <ac:spMk id="3" creationId="{B8400C4B-D81A-6144-BB36-CC80BC69F92B}"/>
          </ac:spMkLst>
        </pc:spChg>
      </pc:sldChg>
      <pc:sldChg chg="delSp modSp mod">
        <pc:chgData name="Claire Coleman" userId="52e81c94-5d14-49ef-ac9a-65c7305c29f2" providerId="ADAL" clId="{4270F38A-8401-405B-B858-C2A840253DD3}" dt="2023-03-26T16:37:12.165" v="1649" actId="14100"/>
        <pc:sldMkLst>
          <pc:docMk/>
          <pc:sldMk cId="1296511096" sldId="289"/>
        </pc:sldMkLst>
        <pc:spChg chg="mod">
          <ac:chgData name="Claire Coleman" userId="52e81c94-5d14-49ef-ac9a-65c7305c29f2" providerId="ADAL" clId="{4270F38A-8401-405B-B858-C2A840253DD3}" dt="2023-03-26T16:37:12.165" v="1649" actId="14100"/>
          <ac:spMkLst>
            <pc:docMk/>
            <pc:sldMk cId="1296511096" sldId="289"/>
            <ac:spMk id="2" creationId="{8F54A462-ED6E-0A4A-8BED-CEFF1262CB8E}"/>
          </ac:spMkLst>
        </pc:spChg>
        <pc:spChg chg="del mod">
          <ac:chgData name="Claire Coleman" userId="52e81c94-5d14-49ef-ac9a-65c7305c29f2" providerId="ADAL" clId="{4270F38A-8401-405B-B858-C2A840253DD3}" dt="2023-03-26T16:34:56.732" v="1580" actId="21"/>
          <ac:spMkLst>
            <pc:docMk/>
            <pc:sldMk cId="1296511096" sldId="289"/>
            <ac:spMk id="3" creationId="{E1E93D02-E4A1-614C-959B-D0EB17F67C89}"/>
          </ac:spMkLst>
        </pc:spChg>
      </pc:sldChg>
      <pc:sldChg chg="addSp delSp modSp mod modNotesTx">
        <pc:chgData name="Claire Coleman" userId="52e81c94-5d14-49ef-ac9a-65c7305c29f2" providerId="ADAL" clId="{4270F38A-8401-405B-B858-C2A840253DD3}" dt="2023-03-26T17:11:54.562" v="2329" actId="27636"/>
        <pc:sldMkLst>
          <pc:docMk/>
          <pc:sldMk cId="3297594588" sldId="290"/>
        </pc:sldMkLst>
        <pc:spChg chg="mod">
          <ac:chgData name="Claire Coleman" userId="52e81c94-5d14-49ef-ac9a-65c7305c29f2" providerId="ADAL" clId="{4270F38A-8401-405B-B858-C2A840253DD3}" dt="2023-03-26T17:11:40.568" v="2325" actId="255"/>
          <ac:spMkLst>
            <pc:docMk/>
            <pc:sldMk cId="3297594588" sldId="290"/>
            <ac:spMk id="2" creationId="{AD075739-E3C6-974D-9A95-D3617CA07977}"/>
          </ac:spMkLst>
        </pc:spChg>
        <pc:spChg chg="mod ord">
          <ac:chgData name="Claire Coleman" userId="52e81c94-5d14-49ef-ac9a-65c7305c29f2" providerId="ADAL" clId="{4270F38A-8401-405B-B858-C2A840253DD3}" dt="2023-03-26T17:11:54.562" v="2329" actId="27636"/>
          <ac:spMkLst>
            <pc:docMk/>
            <pc:sldMk cId="3297594588" sldId="290"/>
            <ac:spMk id="3" creationId="{11580756-8DF3-A346-BC52-B4533385420E}"/>
          </ac:spMkLst>
        </pc:spChg>
        <pc:spChg chg="add del mod">
          <ac:chgData name="Claire Coleman" userId="52e81c94-5d14-49ef-ac9a-65c7305c29f2" providerId="ADAL" clId="{4270F38A-8401-405B-B858-C2A840253DD3}" dt="2023-03-26T17:09:54.517" v="2264" actId="767"/>
          <ac:spMkLst>
            <pc:docMk/>
            <pc:sldMk cId="3297594588" sldId="290"/>
            <ac:spMk id="4" creationId="{81FD7BFC-9058-7130-5E75-C37D6B84D7E0}"/>
          </ac:spMkLst>
        </pc:spChg>
        <pc:spChg chg="add del">
          <ac:chgData name="Claire Coleman" userId="52e81c94-5d14-49ef-ac9a-65c7305c29f2" providerId="ADAL" clId="{4270F38A-8401-405B-B858-C2A840253DD3}" dt="2023-03-26T07:45:41.603" v="864" actId="26606"/>
          <ac:spMkLst>
            <pc:docMk/>
            <pc:sldMk cId="3297594588" sldId="290"/>
            <ac:spMk id="14" creationId="{83B91B61-BFCA-4647-957E-A8269BE46F39}"/>
          </ac:spMkLst>
        </pc:spChg>
        <pc:spChg chg="add del">
          <ac:chgData name="Claire Coleman" userId="52e81c94-5d14-49ef-ac9a-65c7305c29f2" providerId="ADAL" clId="{4270F38A-8401-405B-B858-C2A840253DD3}" dt="2023-03-26T07:45:41.603" v="864" actId="26606"/>
          <ac:spMkLst>
            <pc:docMk/>
            <pc:sldMk cId="3297594588" sldId="290"/>
            <ac:spMk id="16" creationId="{92D1D7C6-1C89-420C-8D35-483654167118}"/>
          </ac:spMkLst>
        </pc:spChg>
        <pc:spChg chg="add del">
          <ac:chgData name="Claire Coleman" userId="52e81c94-5d14-49ef-ac9a-65c7305c29f2" providerId="ADAL" clId="{4270F38A-8401-405B-B858-C2A840253DD3}" dt="2023-03-26T07:45:41.595" v="863" actId="26606"/>
          <ac:spMkLst>
            <pc:docMk/>
            <pc:sldMk cId="3297594588" sldId="290"/>
            <ac:spMk id="21" creationId="{A93D97C6-63EF-4CA6-B01D-25E2772DC9EF}"/>
          </ac:spMkLst>
        </pc:spChg>
        <pc:spChg chg="add del">
          <ac:chgData name="Claire Coleman" userId="52e81c94-5d14-49ef-ac9a-65c7305c29f2" providerId="ADAL" clId="{4270F38A-8401-405B-B858-C2A840253DD3}" dt="2023-03-26T07:45:41.595" v="863" actId="26606"/>
          <ac:spMkLst>
            <pc:docMk/>
            <pc:sldMk cId="3297594588" sldId="290"/>
            <ac:spMk id="23" creationId="{5DA4A40B-EDCE-42FC-B189-AEFB4F82E818}"/>
          </ac:spMkLst>
        </pc:spChg>
        <pc:spChg chg="add">
          <ac:chgData name="Claire Coleman" userId="52e81c94-5d14-49ef-ac9a-65c7305c29f2" providerId="ADAL" clId="{4270F38A-8401-405B-B858-C2A840253DD3}" dt="2023-03-26T07:45:41.603" v="864" actId="26606"/>
          <ac:spMkLst>
            <pc:docMk/>
            <pc:sldMk cId="3297594588" sldId="290"/>
            <ac:spMk id="25" creationId="{AB37E899-1A26-449D-9A99-B8D7B95645C4}"/>
          </ac:spMkLst>
        </pc:spChg>
        <pc:spChg chg="add">
          <ac:chgData name="Claire Coleman" userId="52e81c94-5d14-49ef-ac9a-65c7305c29f2" providerId="ADAL" clId="{4270F38A-8401-405B-B858-C2A840253DD3}" dt="2023-03-26T07:45:41.603" v="864" actId="26606"/>
          <ac:spMkLst>
            <pc:docMk/>
            <pc:sldMk cId="3297594588" sldId="290"/>
            <ac:spMk id="26" creationId="{A9023BA4-63D6-4B04-BC2C-6D126A230554}"/>
          </ac:spMkLst>
        </pc:spChg>
        <pc:picChg chg="add del mod">
          <ac:chgData name="Claire Coleman" userId="52e81c94-5d14-49ef-ac9a-65c7305c29f2" providerId="ADAL" clId="{4270F38A-8401-405B-B858-C2A840253DD3}" dt="2023-03-26T07:40:42.188" v="849" actId="21"/>
          <ac:picMkLst>
            <pc:docMk/>
            <pc:sldMk cId="3297594588" sldId="290"/>
            <ac:picMk id="4" creationId="{381A80C7-BDC8-273B-7683-A1D861CEA333}"/>
          </ac:picMkLst>
        </pc:picChg>
        <pc:picChg chg="add del">
          <ac:chgData name="Claire Coleman" userId="52e81c94-5d14-49ef-ac9a-65c7305c29f2" providerId="ADAL" clId="{4270F38A-8401-405B-B858-C2A840253DD3}" dt="2023-03-26T07:40:55.402" v="851" actId="21"/>
          <ac:picMkLst>
            <pc:docMk/>
            <pc:sldMk cId="3297594588" sldId="290"/>
            <ac:picMk id="5" creationId="{F2C4457F-537D-2EAF-45DC-8F3862447513}"/>
          </ac:picMkLst>
        </pc:picChg>
        <pc:picChg chg="add del mod">
          <ac:chgData name="Claire Coleman" userId="52e81c94-5d14-49ef-ac9a-65c7305c29f2" providerId="ADAL" clId="{4270F38A-8401-405B-B858-C2A840253DD3}" dt="2023-03-26T07:41:29.574" v="853" actId="21"/>
          <ac:picMkLst>
            <pc:docMk/>
            <pc:sldMk cId="3297594588" sldId="290"/>
            <ac:picMk id="6" creationId="{053428F6-861E-1FC2-C0D0-88967FD42CDE}"/>
          </ac:picMkLst>
        </pc:picChg>
        <pc:picChg chg="add del mod">
          <ac:chgData name="Claire Coleman" userId="52e81c94-5d14-49ef-ac9a-65c7305c29f2" providerId="ADAL" clId="{4270F38A-8401-405B-B858-C2A840253DD3}" dt="2023-03-26T07:41:54.543" v="855" actId="21"/>
          <ac:picMkLst>
            <pc:docMk/>
            <pc:sldMk cId="3297594588" sldId="290"/>
            <ac:picMk id="7" creationId="{DB40CD20-0782-0EF4-146B-46E875736F65}"/>
          </ac:picMkLst>
        </pc:picChg>
        <pc:picChg chg="add del mod">
          <ac:chgData name="Claire Coleman" userId="52e81c94-5d14-49ef-ac9a-65c7305c29f2" providerId="ADAL" clId="{4270F38A-8401-405B-B858-C2A840253DD3}" dt="2023-03-26T07:43:53.438" v="857" actId="21"/>
          <ac:picMkLst>
            <pc:docMk/>
            <pc:sldMk cId="3297594588" sldId="290"/>
            <ac:picMk id="8" creationId="{5FAF9868-25AA-EA8D-282A-E2E65E479874}"/>
          </ac:picMkLst>
        </pc:picChg>
        <pc:picChg chg="add mod ord">
          <ac:chgData name="Claire Coleman" userId="52e81c94-5d14-49ef-ac9a-65c7305c29f2" providerId="ADAL" clId="{4270F38A-8401-405B-B858-C2A840253DD3}" dt="2023-03-26T07:45:41.603" v="864" actId="26606"/>
          <ac:picMkLst>
            <pc:docMk/>
            <pc:sldMk cId="3297594588" sldId="290"/>
            <ac:picMk id="9" creationId="{72FC43EA-C76F-BC49-ACF3-10F24B4FE8D0}"/>
          </ac:picMkLst>
        </pc:picChg>
        <pc:picChg chg="del mod">
          <ac:chgData name="Claire Coleman" userId="52e81c94-5d14-49ef-ac9a-65c7305c29f2" providerId="ADAL" clId="{4270F38A-8401-405B-B858-C2A840253DD3}" dt="2023-03-26T07:40:33.554" v="847" actId="21"/>
          <ac:picMkLst>
            <pc:docMk/>
            <pc:sldMk cId="3297594588" sldId="290"/>
            <ac:picMk id="2050" creationId="{786E2858-5FAA-C344-AF87-9AFB04BD0193}"/>
          </ac:picMkLst>
        </pc:picChg>
      </pc:sldChg>
      <pc:sldChg chg="addSp modSp mod">
        <pc:chgData name="Claire Coleman" userId="52e81c94-5d14-49ef-ac9a-65c7305c29f2" providerId="ADAL" clId="{4270F38A-8401-405B-B858-C2A840253DD3}" dt="2023-03-26T17:13:39.867" v="2353" actId="255"/>
        <pc:sldMkLst>
          <pc:docMk/>
          <pc:sldMk cId="1842515633" sldId="291"/>
        </pc:sldMkLst>
        <pc:spChg chg="mod">
          <ac:chgData name="Claire Coleman" userId="52e81c94-5d14-49ef-ac9a-65c7305c29f2" providerId="ADAL" clId="{4270F38A-8401-405B-B858-C2A840253DD3}" dt="2023-03-26T17:12:48.402" v="2344" actId="14100"/>
          <ac:spMkLst>
            <pc:docMk/>
            <pc:sldMk cId="1842515633" sldId="291"/>
            <ac:spMk id="2" creationId="{6F358470-379C-AF47-9E44-EB7B907431B8}"/>
          </ac:spMkLst>
        </pc:spChg>
        <pc:spChg chg="mod">
          <ac:chgData name="Claire Coleman" userId="52e81c94-5d14-49ef-ac9a-65c7305c29f2" providerId="ADAL" clId="{4270F38A-8401-405B-B858-C2A840253DD3}" dt="2023-03-26T17:13:39.867" v="2353" actId="255"/>
          <ac:spMkLst>
            <pc:docMk/>
            <pc:sldMk cId="1842515633" sldId="291"/>
            <ac:spMk id="3" creationId="{53C8A0AC-05B6-E049-87E4-7CEC0A238530}"/>
          </ac:spMkLst>
        </pc:spChg>
        <pc:spChg chg="add mod">
          <ac:chgData name="Claire Coleman" userId="52e81c94-5d14-49ef-ac9a-65c7305c29f2" providerId="ADAL" clId="{4270F38A-8401-405B-B858-C2A840253DD3}" dt="2023-03-26T17:13:28.910" v="2352" actId="14100"/>
          <ac:spMkLst>
            <pc:docMk/>
            <pc:sldMk cId="1842515633" sldId="291"/>
            <ac:spMk id="4" creationId="{B68FD9E3-19D0-1CAC-226B-24B3BEFBAA1C}"/>
          </ac:spMkLst>
        </pc:spChg>
        <pc:picChg chg="mod">
          <ac:chgData name="Claire Coleman" userId="52e81c94-5d14-49ef-ac9a-65c7305c29f2" providerId="ADAL" clId="{4270F38A-8401-405B-B858-C2A840253DD3}" dt="2023-03-26T17:13:02.746" v="2347" actId="14100"/>
          <ac:picMkLst>
            <pc:docMk/>
            <pc:sldMk cId="1842515633" sldId="291"/>
            <ac:picMk id="4098" creationId="{8CEAA811-A4AC-A848-BCE9-A2B1D6989A1C}"/>
          </ac:picMkLst>
        </pc:picChg>
      </pc:sldChg>
      <pc:sldChg chg="modSp mod">
        <pc:chgData name="Claire Coleman" userId="52e81c94-5d14-49ef-ac9a-65c7305c29f2" providerId="ADAL" clId="{4270F38A-8401-405B-B858-C2A840253DD3}" dt="2023-03-26T16:59:21.618" v="2212" actId="14100"/>
        <pc:sldMkLst>
          <pc:docMk/>
          <pc:sldMk cId="123762222" sldId="292"/>
        </pc:sldMkLst>
        <pc:spChg chg="mod">
          <ac:chgData name="Claire Coleman" userId="52e81c94-5d14-49ef-ac9a-65c7305c29f2" providerId="ADAL" clId="{4270F38A-8401-405B-B858-C2A840253DD3}" dt="2023-03-26T16:59:16.153" v="2211" actId="14100"/>
          <ac:spMkLst>
            <pc:docMk/>
            <pc:sldMk cId="123762222" sldId="292"/>
            <ac:spMk id="2" creationId="{BC567E9E-F946-2740-BB71-AC61471EC695}"/>
          </ac:spMkLst>
        </pc:spChg>
        <pc:spChg chg="mod">
          <ac:chgData name="Claire Coleman" userId="52e81c94-5d14-49ef-ac9a-65c7305c29f2" providerId="ADAL" clId="{4270F38A-8401-405B-B858-C2A840253DD3}" dt="2023-03-26T16:59:21.618" v="2212" actId="14100"/>
          <ac:spMkLst>
            <pc:docMk/>
            <pc:sldMk cId="123762222" sldId="292"/>
            <ac:spMk id="3" creationId="{23A76606-B85B-7740-83EF-9061B42A5C0A}"/>
          </ac:spMkLst>
        </pc:spChg>
      </pc:sldChg>
      <pc:sldChg chg="modSp mod">
        <pc:chgData name="Claire Coleman" userId="52e81c94-5d14-49ef-ac9a-65c7305c29f2" providerId="ADAL" clId="{4270F38A-8401-405B-B858-C2A840253DD3}" dt="2023-03-26T16:52:58.446" v="1987" actId="27636"/>
        <pc:sldMkLst>
          <pc:docMk/>
          <pc:sldMk cId="1462286213" sldId="293"/>
        </pc:sldMkLst>
        <pc:spChg chg="mod">
          <ac:chgData name="Claire Coleman" userId="52e81c94-5d14-49ef-ac9a-65c7305c29f2" providerId="ADAL" clId="{4270F38A-8401-405B-B858-C2A840253DD3}" dt="2023-03-26T16:51:13.534" v="1969" actId="14100"/>
          <ac:spMkLst>
            <pc:docMk/>
            <pc:sldMk cId="1462286213" sldId="293"/>
            <ac:spMk id="2" creationId="{E595767D-9645-194D-8F27-BDB3E46C08B7}"/>
          </ac:spMkLst>
        </pc:spChg>
        <pc:spChg chg="mod">
          <ac:chgData name="Claire Coleman" userId="52e81c94-5d14-49ef-ac9a-65c7305c29f2" providerId="ADAL" clId="{4270F38A-8401-405B-B858-C2A840253DD3}" dt="2023-03-26T16:52:58.446" v="1987" actId="27636"/>
          <ac:spMkLst>
            <pc:docMk/>
            <pc:sldMk cId="1462286213" sldId="293"/>
            <ac:spMk id="3" creationId="{CC2AFCBD-F806-9B4E-9C87-A5C426ED2766}"/>
          </ac:spMkLst>
        </pc:spChg>
      </pc:sldChg>
      <pc:sldChg chg="modSp mod">
        <pc:chgData name="Claire Coleman" userId="52e81c94-5d14-49ef-ac9a-65c7305c29f2" providerId="ADAL" clId="{4270F38A-8401-405B-B858-C2A840253DD3}" dt="2023-03-26T16:22:25.521" v="1019" actId="113"/>
        <pc:sldMkLst>
          <pc:docMk/>
          <pc:sldMk cId="2695115696" sldId="294"/>
        </pc:sldMkLst>
        <pc:spChg chg="mod">
          <ac:chgData name="Claire Coleman" userId="52e81c94-5d14-49ef-ac9a-65c7305c29f2" providerId="ADAL" clId="{4270F38A-8401-405B-B858-C2A840253DD3}" dt="2023-03-26T16:21:42.954" v="1013" actId="1076"/>
          <ac:spMkLst>
            <pc:docMk/>
            <pc:sldMk cId="2695115696" sldId="294"/>
            <ac:spMk id="2" creationId="{D5E066A7-E5E3-1647-B051-ECF97ADD61D7}"/>
          </ac:spMkLst>
        </pc:spChg>
        <pc:spChg chg="mod">
          <ac:chgData name="Claire Coleman" userId="52e81c94-5d14-49ef-ac9a-65c7305c29f2" providerId="ADAL" clId="{4270F38A-8401-405B-B858-C2A840253DD3}" dt="2023-03-26T16:22:25.521" v="1019" actId="113"/>
          <ac:spMkLst>
            <pc:docMk/>
            <pc:sldMk cId="2695115696" sldId="294"/>
            <ac:spMk id="3" creationId="{FA81EA62-F14C-A844-A0A2-B42DD79C35C0}"/>
          </ac:spMkLst>
        </pc:spChg>
      </pc:sldChg>
      <pc:sldChg chg="modSp mod modNotesTx">
        <pc:chgData name="Claire Coleman" userId="52e81c94-5d14-49ef-ac9a-65c7305c29f2" providerId="ADAL" clId="{4270F38A-8401-405B-B858-C2A840253DD3}" dt="2023-03-26T16:19:19.759" v="993" actId="255"/>
        <pc:sldMkLst>
          <pc:docMk/>
          <pc:sldMk cId="3714655163" sldId="295"/>
        </pc:sldMkLst>
        <pc:spChg chg="mod">
          <ac:chgData name="Claire Coleman" userId="52e81c94-5d14-49ef-ac9a-65c7305c29f2" providerId="ADAL" clId="{4270F38A-8401-405B-B858-C2A840253DD3}" dt="2023-03-26T16:19:19.759" v="993" actId="255"/>
          <ac:spMkLst>
            <pc:docMk/>
            <pc:sldMk cId="3714655163" sldId="295"/>
            <ac:spMk id="3" creationId="{A49EE1F2-38D0-0A42-9894-A1B2E3CAD62D}"/>
          </ac:spMkLst>
        </pc:spChg>
      </pc:sldChg>
      <pc:sldChg chg="delSp modSp mod modNotesTx">
        <pc:chgData name="Claire Coleman" userId="52e81c94-5d14-49ef-ac9a-65c7305c29f2" providerId="ADAL" clId="{4270F38A-8401-405B-B858-C2A840253DD3}" dt="2023-03-26T16:25:46.181" v="1264" actId="14100"/>
        <pc:sldMkLst>
          <pc:docMk/>
          <pc:sldMk cId="2797699661" sldId="296"/>
        </pc:sldMkLst>
        <pc:spChg chg="mod">
          <ac:chgData name="Claire Coleman" userId="52e81c94-5d14-49ef-ac9a-65c7305c29f2" providerId="ADAL" clId="{4270F38A-8401-405B-B858-C2A840253DD3}" dt="2023-03-26T16:25:46.181" v="1264" actId="14100"/>
          <ac:spMkLst>
            <pc:docMk/>
            <pc:sldMk cId="2797699661" sldId="296"/>
            <ac:spMk id="3" creationId="{FA81EA62-F14C-A844-A0A2-B42DD79C35C0}"/>
          </ac:spMkLst>
        </pc:spChg>
        <pc:picChg chg="del">
          <ac:chgData name="Claire Coleman" userId="52e81c94-5d14-49ef-ac9a-65c7305c29f2" providerId="ADAL" clId="{4270F38A-8401-405B-B858-C2A840253DD3}" dt="2023-03-26T07:33:49.340" v="749" actId="21"/>
          <ac:picMkLst>
            <pc:docMk/>
            <pc:sldMk cId="2797699661" sldId="296"/>
            <ac:picMk id="1025" creationId="{AA9CA0DC-A01D-7630-314A-9FEC3F6964DE}"/>
          </ac:picMkLst>
        </pc:picChg>
        <pc:picChg chg="del">
          <ac:chgData name="Claire Coleman" userId="52e81c94-5d14-49ef-ac9a-65c7305c29f2" providerId="ADAL" clId="{4270F38A-8401-405B-B858-C2A840253DD3}" dt="2023-03-26T07:33:45.228" v="748" actId="21"/>
          <ac:picMkLst>
            <pc:docMk/>
            <pc:sldMk cId="2797699661" sldId="296"/>
            <ac:picMk id="1027" creationId="{84B04F0E-7DE1-D306-A2E6-80CA2D37C6EC}"/>
          </ac:picMkLst>
        </pc:picChg>
      </pc:sldChg>
      <pc:sldChg chg="modSp mod">
        <pc:chgData name="Claire Coleman" userId="52e81c94-5d14-49ef-ac9a-65c7305c29f2" providerId="ADAL" clId="{4270F38A-8401-405B-B858-C2A840253DD3}" dt="2023-03-26T16:42:09.722" v="1685" actId="255"/>
        <pc:sldMkLst>
          <pc:docMk/>
          <pc:sldMk cId="8530904" sldId="297"/>
        </pc:sldMkLst>
        <pc:spChg chg="mod">
          <ac:chgData name="Claire Coleman" userId="52e81c94-5d14-49ef-ac9a-65c7305c29f2" providerId="ADAL" clId="{4270F38A-8401-405B-B858-C2A840253DD3}" dt="2023-03-26T16:42:09.722" v="1685" actId="255"/>
          <ac:spMkLst>
            <pc:docMk/>
            <pc:sldMk cId="8530904" sldId="297"/>
            <ac:spMk id="3" creationId="{35A07C59-D7C7-EE46-BB69-9E21BB6B09A7}"/>
          </ac:spMkLst>
        </pc:spChg>
      </pc:sldChg>
      <pc:sldChg chg="modSp mod">
        <pc:chgData name="Claire Coleman" userId="52e81c94-5d14-49ef-ac9a-65c7305c29f2" providerId="ADAL" clId="{4270F38A-8401-405B-B858-C2A840253DD3}" dt="2023-03-26T16:43:15.698" v="1922" actId="255"/>
        <pc:sldMkLst>
          <pc:docMk/>
          <pc:sldMk cId="323758414" sldId="298"/>
        </pc:sldMkLst>
        <pc:spChg chg="mod">
          <ac:chgData name="Claire Coleman" userId="52e81c94-5d14-49ef-ac9a-65c7305c29f2" providerId="ADAL" clId="{4270F38A-8401-405B-B858-C2A840253DD3}" dt="2023-03-26T16:43:15.698" v="1922" actId="255"/>
          <ac:spMkLst>
            <pc:docMk/>
            <pc:sldMk cId="323758414" sldId="298"/>
            <ac:spMk id="3" creationId="{35A07C59-D7C7-EE46-BB69-9E21BB6B09A7}"/>
          </ac:spMkLst>
        </pc:spChg>
      </pc:sldChg>
      <pc:sldChg chg="addSp delSp modSp mod setBg setClrOvrMap">
        <pc:chgData name="Claire Coleman" userId="52e81c94-5d14-49ef-ac9a-65c7305c29f2" providerId="ADAL" clId="{4270F38A-8401-405B-B858-C2A840253DD3}" dt="2023-03-26T17:15:58.934" v="2450" actId="255"/>
        <pc:sldMkLst>
          <pc:docMk/>
          <pc:sldMk cId="1998413881" sldId="299"/>
        </pc:sldMkLst>
        <pc:spChg chg="add mod">
          <ac:chgData name="Claire Coleman" userId="52e81c94-5d14-49ef-ac9a-65c7305c29f2" providerId="ADAL" clId="{4270F38A-8401-405B-B858-C2A840253DD3}" dt="2023-03-26T17:15:53.761" v="2449" actId="255"/>
          <ac:spMkLst>
            <pc:docMk/>
            <pc:sldMk cId="1998413881" sldId="299"/>
            <ac:spMk id="2" creationId="{811605FD-2318-D603-415F-D0DA7525C6A7}"/>
          </ac:spMkLst>
        </pc:spChg>
        <pc:spChg chg="mod ord">
          <ac:chgData name="Claire Coleman" userId="52e81c94-5d14-49ef-ac9a-65c7305c29f2" providerId="ADAL" clId="{4270F38A-8401-405B-B858-C2A840253DD3}" dt="2023-03-26T17:15:58.934" v="2450" actId="255"/>
          <ac:spMkLst>
            <pc:docMk/>
            <pc:sldMk cId="1998413881" sldId="299"/>
            <ac:spMk id="3" creationId="{D7D58457-2BFD-7649-A0D2-85A91C514EF9}"/>
          </ac:spMkLst>
        </pc:spChg>
        <pc:spChg chg="add del mod">
          <ac:chgData name="Claire Coleman" userId="52e81c94-5d14-49ef-ac9a-65c7305c29f2" providerId="ADAL" clId="{4270F38A-8401-405B-B858-C2A840253DD3}" dt="2023-03-26T07:49:54.151" v="987" actId="931"/>
          <ac:spMkLst>
            <pc:docMk/>
            <pc:sldMk cId="1998413881" sldId="299"/>
            <ac:spMk id="5" creationId="{23C43939-0EFF-0CA4-04FA-885C5A2B8CA5}"/>
          </ac:spMkLst>
        </pc:spChg>
        <pc:spChg chg="add del">
          <ac:chgData name="Claire Coleman" userId="52e81c94-5d14-49ef-ac9a-65c7305c29f2" providerId="ADAL" clId="{4270F38A-8401-405B-B858-C2A840253DD3}" dt="2023-03-26T17:05:03.522" v="2249" actId="26606"/>
          <ac:spMkLst>
            <pc:docMk/>
            <pc:sldMk cId="1998413881" sldId="299"/>
            <ac:spMk id="1031" creationId="{6B205BC3-0B06-4EA6-9066-1A0BEC22C804}"/>
          </ac:spMkLst>
        </pc:spChg>
        <pc:spChg chg="add">
          <ac:chgData name="Claire Coleman" userId="52e81c94-5d14-49ef-ac9a-65c7305c29f2" providerId="ADAL" clId="{4270F38A-8401-405B-B858-C2A840253DD3}" dt="2023-03-26T17:08:31.797" v="2252" actId="26606"/>
          <ac:spMkLst>
            <pc:docMk/>
            <pc:sldMk cId="1998413881" sldId="299"/>
            <ac:spMk id="1033" creationId="{C96282C0-351C-48EE-A89D-D662C5DB2509}"/>
          </ac:spMkLst>
        </pc:spChg>
        <pc:spChg chg="add">
          <ac:chgData name="Claire Coleman" userId="52e81c94-5d14-49ef-ac9a-65c7305c29f2" providerId="ADAL" clId="{4270F38A-8401-405B-B858-C2A840253DD3}" dt="2023-03-26T17:08:31.797" v="2252" actId="26606"/>
          <ac:spMkLst>
            <pc:docMk/>
            <pc:sldMk cId="1998413881" sldId="299"/>
            <ac:spMk id="1035" creationId="{1B35EC73-2F87-44A7-B231-910536590D14}"/>
          </ac:spMkLst>
        </pc:spChg>
        <pc:picChg chg="add del mod">
          <ac:chgData name="Claire Coleman" userId="52e81c94-5d14-49ef-ac9a-65c7305c29f2" providerId="ADAL" clId="{4270F38A-8401-405B-B858-C2A840253DD3}" dt="2023-03-26T07:49:54.151" v="987" actId="931"/>
          <ac:picMkLst>
            <pc:docMk/>
            <pc:sldMk cId="1998413881" sldId="299"/>
            <ac:picMk id="4" creationId="{9106F0A9-6789-1273-CD86-80FA3E46AEBF}"/>
          </ac:picMkLst>
        </pc:picChg>
        <pc:picChg chg="add del mod">
          <ac:chgData name="Claire Coleman" userId="52e81c94-5d14-49ef-ac9a-65c7305c29f2" providerId="ADAL" clId="{4270F38A-8401-405B-B858-C2A840253DD3}" dt="2023-03-26T17:05:04.307" v="2250"/>
          <ac:picMkLst>
            <pc:docMk/>
            <pc:sldMk cId="1998413881" sldId="299"/>
            <ac:picMk id="1026" creationId="{08AEB518-5207-7724-4F79-250A716317BF}"/>
          </ac:picMkLst>
        </pc:picChg>
        <pc:picChg chg="add mod">
          <ac:chgData name="Claire Coleman" userId="52e81c94-5d14-49ef-ac9a-65c7305c29f2" providerId="ADAL" clId="{4270F38A-8401-405B-B858-C2A840253DD3}" dt="2023-03-26T17:08:31.797" v="2252" actId="26606"/>
          <ac:picMkLst>
            <pc:docMk/>
            <pc:sldMk cId="1998413881" sldId="299"/>
            <ac:picMk id="1028" creationId="{602AA8B9-66F6-4932-F7D3-EC5FB68973B1}"/>
          </ac:picMkLst>
        </pc:picChg>
      </pc:sldChg>
      <pc:sldChg chg="modSp new del mod">
        <pc:chgData name="Claire Coleman" userId="52e81c94-5d14-49ef-ac9a-65c7305c29f2" providerId="ADAL" clId="{4270F38A-8401-405B-B858-C2A840253DD3}" dt="2023-03-26T16:18:56.044" v="990" actId="2696"/>
        <pc:sldMkLst>
          <pc:docMk/>
          <pc:sldMk cId="2796222346" sldId="300"/>
        </pc:sldMkLst>
        <pc:spChg chg="mod">
          <ac:chgData name="Claire Coleman" userId="52e81c94-5d14-49ef-ac9a-65c7305c29f2" providerId="ADAL" clId="{4270F38A-8401-405B-B858-C2A840253DD3}" dt="2023-03-25T12:35:12.492" v="14" actId="20577"/>
          <ac:spMkLst>
            <pc:docMk/>
            <pc:sldMk cId="2796222346" sldId="300"/>
            <ac:spMk id="2" creationId="{1A310972-2AEA-D421-8BFC-61BFCE72387F}"/>
          </ac:spMkLst>
        </pc:spChg>
      </pc:sldChg>
    </pc:docChg>
  </pc:docChgLst>
  <pc:docChgLst>
    <pc:chgData name="Claire Coleman" userId="52e81c94-5d14-49ef-ac9a-65c7305c29f2" providerId="ADAL" clId="{E219E41E-4B29-4629-A1BB-76E9AEACDDFC}"/>
    <pc:docChg chg="custSel modSld">
      <pc:chgData name="Claire Coleman" userId="52e81c94-5d14-49ef-ac9a-65c7305c29f2" providerId="ADAL" clId="{E219E41E-4B29-4629-A1BB-76E9AEACDDFC}" dt="2023-03-26T19:58:07.812" v="74"/>
      <pc:docMkLst>
        <pc:docMk/>
      </pc:docMkLst>
      <pc:sldChg chg="modSp mod modNotesTx">
        <pc:chgData name="Claire Coleman" userId="52e81c94-5d14-49ef-ac9a-65c7305c29f2" providerId="ADAL" clId="{E219E41E-4B29-4629-A1BB-76E9AEACDDFC}" dt="2023-03-26T19:58:07.812" v="74"/>
        <pc:sldMkLst>
          <pc:docMk/>
          <pc:sldMk cId="4158589304" sldId="270"/>
        </pc:sldMkLst>
        <pc:spChg chg="mod">
          <ac:chgData name="Claire Coleman" userId="52e81c94-5d14-49ef-ac9a-65c7305c29f2" providerId="ADAL" clId="{E219E41E-4B29-4629-A1BB-76E9AEACDDFC}" dt="2023-03-26T19:57:36.511" v="0" actId="20577"/>
          <ac:spMkLst>
            <pc:docMk/>
            <pc:sldMk cId="4158589304" sldId="270"/>
            <ac:spMk id="3" creationId="{0AB7F933-0ED9-DC47-A736-371525883E6D}"/>
          </ac:spMkLst>
        </pc:spChg>
      </pc:sldChg>
    </pc:docChg>
  </pc:docChgLst>
  <pc:docChgLst>
    <pc:chgData name="Claire Coleman" userId="52e81c94-5d14-49ef-ac9a-65c7305c29f2" providerId="ADAL" clId="{0CE65356-914D-49B6-B0C4-226235EF415C}"/>
    <pc:docChg chg="undo custSel addSld modSld">
      <pc:chgData name="Claire Coleman" userId="52e81c94-5d14-49ef-ac9a-65c7305c29f2" providerId="ADAL" clId="{0CE65356-914D-49B6-B0C4-226235EF415C}" dt="2023-03-27T11:02:57.271" v="1355" actId="27636"/>
      <pc:docMkLst>
        <pc:docMk/>
      </pc:docMkLst>
      <pc:sldChg chg="modSp mod modNotesTx">
        <pc:chgData name="Claire Coleman" userId="52e81c94-5d14-49ef-ac9a-65c7305c29f2" providerId="ADAL" clId="{0CE65356-914D-49B6-B0C4-226235EF415C}" dt="2023-03-27T11:02:33.332" v="1353" actId="20577"/>
        <pc:sldMkLst>
          <pc:docMk/>
          <pc:sldMk cId="3331004319" sldId="256"/>
        </pc:sldMkLst>
        <pc:spChg chg="mod">
          <ac:chgData name="Claire Coleman" userId="52e81c94-5d14-49ef-ac9a-65c7305c29f2" providerId="ADAL" clId="{0CE65356-914D-49B6-B0C4-226235EF415C}" dt="2023-03-27T11:02:33.332" v="1353" actId="20577"/>
          <ac:spMkLst>
            <pc:docMk/>
            <pc:sldMk cId="3331004319" sldId="256"/>
            <ac:spMk id="3" creationId="{46E61285-B59E-594E-9FD3-175B34B07FE8}"/>
          </ac:spMkLst>
        </pc:spChg>
      </pc:sldChg>
      <pc:sldChg chg="addSp delSp modSp mod setBg modAnim setClrOvrMap">
        <pc:chgData name="Claire Coleman" userId="52e81c94-5d14-49ef-ac9a-65c7305c29f2" providerId="ADAL" clId="{0CE65356-914D-49B6-B0C4-226235EF415C}" dt="2023-03-27T10:20:27.919" v="72" actId="1076"/>
        <pc:sldMkLst>
          <pc:docMk/>
          <pc:sldMk cId="4158589304" sldId="270"/>
        </pc:sldMkLst>
        <pc:spChg chg="mod">
          <ac:chgData name="Claire Coleman" userId="52e81c94-5d14-49ef-ac9a-65c7305c29f2" providerId="ADAL" clId="{0CE65356-914D-49B6-B0C4-226235EF415C}" dt="2023-03-27T10:19:29.641" v="64" actId="122"/>
          <ac:spMkLst>
            <pc:docMk/>
            <pc:sldMk cId="4158589304" sldId="270"/>
            <ac:spMk id="2" creationId="{EF70ABB3-2C33-6C48-93F8-C563AE02C7AE}"/>
          </ac:spMkLst>
        </pc:spChg>
        <pc:spChg chg="mod ord">
          <ac:chgData name="Claire Coleman" userId="52e81c94-5d14-49ef-ac9a-65c7305c29f2" providerId="ADAL" clId="{0CE65356-914D-49B6-B0C4-226235EF415C}" dt="2023-03-27T10:19:06.334" v="59" actId="26606"/>
          <ac:spMkLst>
            <pc:docMk/>
            <pc:sldMk cId="4158589304" sldId="270"/>
            <ac:spMk id="3" creationId="{0AB7F933-0ED9-DC47-A736-371525883E6D}"/>
          </ac:spMkLst>
        </pc:spChg>
        <pc:spChg chg="add del">
          <ac:chgData name="Claire Coleman" userId="52e81c94-5d14-49ef-ac9a-65c7305c29f2" providerId="ADAL" clId="{0CE65356-914D-49B6-B0C4-226235EF415C}" dt="2023-03-27T10:17:59.400" v="47" actId="26606"/>
          <ac:spMkLst>
            <pc:docMk/>
            <pc:sldMk cId="4158589304" sldId="270"/>
            <ac:spMk id="11" creationId="{BEC9E7FA-3295-45ED-8253-D23F9E44E1DA}"/>
          </ac:spMkLst>
        </pc:spChg>
        <pc:spChg chg="add del">
          <ac:chgData name="Claire Coleman" userId="52e81c94-5d14-49ef-ac9a-65c7305c29f2" providerId="ADAL" clId="{0CE65356-914D-49B6-B0C4-226235EF415C}" dt="2023-03-27T10:18:00.750" v="49" actId="26606"/>
          <ac:spMkLst>
            <pc:docMk/>
            <pc:sldMk cId="4158589304" sldId="270"/>
            <ac:spMk id="13" creationId="{1D868099-6145-4BC0-A5EA-74BEF1776BA9}"/>
          </ac:spMkLst>
        </pc:spChg>
        <pc:spChg chg="add del">
          <ac:chgData name="Claire Coleman" userId="52e81c94-5d14-49ef-ac9a-65c7305c29f2" providerId="ADAL" clId="{0CE65356-914D-49B6-B0C4-226235EF415C}" dt="2023-03-27T10:18:00.750" v="49" actId="26606"/>
          <ac:spMkLst>
            <pc:docMk/>
            <pc:sldMk cId="4158589304" sldId="270"/>
            <ac:spMk id="14" creationId="{CC1026F7-DECB-49B4-A565-518BBA445471}"/>
          </ac:spMkLst>
        </pc:spChg>
        <pc:spChg chg="add del">
          <ac:chgData name="Claire Coleman" userId="52e81c94-5d14-49ef-ac9a-65c7305c29f2" providerId="ADAL" clId="{0CE65356-914D-49B6-B0C4-226235EF415C}" dt="2023-03-27T10:18:02.397" v="51" actId="26606"/>
          <ac:spMkLst>
            <pc:docMk/>
            <pc:sldMk cId="4158589304" sldId="270"/>
            <ac:spMk id="16" creationId="{B9F89C22-0475-4427-B7C8-0269AD40E3EC}"/>
          </ac:spMkLst>
        </pc:spChg>
        <pc:spChg chg="add del">
          <ac:chgData name="Claire Coleman" userId="52e81c94-5d14-49ef-ac9a-65c7305c29f2" providerId="ADAL" clId="{0CE65356-914D-49B6-B0C4-226235EF415C}" dt="2023-03-27T10:18:12.327" v="53" actId="26606"/>
          <ac:spMkLst>
            <pc:docMk/>
            <pc:sldMk cId="4158589304" sldId="270"/>
            <ac:spMk id="18" creationId="{A67E2D8A-19BE-48A0-889C-CCAC02348C99}"/>
          </ac:spMkLst>
        </pc:spChg>
        <pc:spChg chg="add del">
          <ac:chgData name="Claire Coleman" userId="52e81c94-5d14-49ef-ac9a-65c7305c29f2" providerId="ADAL" clId="{0CE65356-914D-49B6-B0C4-226235EF415C}" dt="2023-03-27T10:18:15.931" v="55" actId="26606"/>
          <ac:spMkLst>
            <pc:docMk/>
            <pc:sldMk cId="4158589304" sldId="270"/>
            <ac:spMk id="20" creationId="{1D868099-6145-4BC0-A5EA-74BEF1776BA9}"/>
          </ac:spMkLst>
        </pc:spChg>
        <pc:spChg chg="add del">
          <ac:chgData name="Claire Coleman" userId="52e81c94-5d14-49ef-ac9a-65c7305c29f2" providerId="ADAL" clId="{0CE65356-914D-49B6-B0C4-226235EF415C}" dt="2023-03-27T10:18:15.931" v="55" actId="26606"/>
          <ac:spMkLst>
            <pc:docMk/>
            <pc:sldMk cId="4158589304" sldId="270"/>
            <ac:spMk id="21" creationId="{CC1026F7-DECB-49B4-A565-518BBA445471}"/>
          </ac:spMkLst>
        </pc:spChg>
        <pc:spChg chg="add del">
          <ac:chgData name="Claire Coleman" userId="52e81c94-5d14-49ef-ac9a-65c7305c29f2" providerId="ADAL" clId="{0CE65356-914D-49B6-B0C4-226235EF415C}" dt="2023-03-27T10:19:06.334" v="59" actId="26606"/>
          <ac:spMkLst>
            <pc:docMk/>
            <pc:sldMk cId="4158589304" sldId="270"/>
            <ac:spMk id="23" creationId="{1D868099-6145-4BC0-A5EA-74BEF1776BA9}"/>
          </ac:spMkLst>
        </pc:spChg>
        <pc:spChg chg="add del">
          <ac:chgData name="Claire Coleman" userId="52e81c94-5d14-49ef-ac9a-65c7305c29f2" providerId="ADAL" clId="{0CE65356-914D-49B6-B0C4-226235EF415C}" dt="2023-03-27T10:19:06.334" v="59" actId="26606"/>
          <ac:spMkLst>
            <pc:docMk/>
            <pc:sldMk cId="4158589304" sldId="270"/>
            <ac:spMk id="24" creationId="{CC1026F7-DECB-49B4-A565-518BBA445471}"/>
          </ac:spMkLst>
        </pc:spChg>
        <pc:spChg chg="add">
          <ac:chgData name="Claire Coleman" userId="52e81c94-5d14-49ef-ac9a-65c7305c29f2" providerId="ADAL" clId="{0CE65356-914D-49B6-B0C4-226235EF415C}" dt="2023-03-27T10:19:06.334" v="59" actId="26606"/>
          <ac:spMkLst>
            <pc:docMk/>
            <pc:sldMk cId="4158589304" sldId="270"/>
            <ac:spMk id="29" creationId="{A67E2D8A-19BE-48A0-889C-CCAC02348C99}"/>
          </ac:spMkLst>
        </pc:spChg>
        <pc:picChg chg="add mod">
          <ac:chgData name="Claire Coleman" userId="52e81c94-5d14-49ef-ac9a-65c7305c29f2" providerId="ADAL" clId="{0CE65356-914D-49B6-B0C4-226235EF415C}" dt="2023-03-27T10:20:27.919" v="72" actId="1076"/>
          <ac:picMkLst>
            <pc:docMk/>
            <pc:sldMk cId="4158589304" sldId="270"/>
            <ac:picMk id="4" creationId="{307072E1-489D-2006-89A2-E84C65A4BE14}"/>
          </ac:picMkLst>
        </pc:picChg>
      </pc:sldChg>
      <pc:sldChg chg="modSp mod">
        <pc:chgData name="Claire Coleman" userId="52e81c94-5d14-49ef-ac9a-65c7305c29f2" providerId="ADAL" clId="{0CE65356-914D-49B6-B0C4-226235EF415C}" dt="2023-03-27T10:42:45.590" v="186" actId="20577"/>
        <pc:sldMkLst>
          <pc:docMk/>
          <pc:sldMk cId="3180161807" sldId="271"/>
        </pc:sldMkLst>
        <pc:spChg chg="mod">
          <ac:chgData name="Claire Coleman" userId="52e81c94-5d14-49ef-ac9a-65c7305c29f2" providerId="ADAL" clId="{0CE65356-914D-49B6-B0C4-226235EF415C}" dt="2023-03-27T10:42:45.590" v="186" actId="20577"/>
          <ac:spMkLst>
            <pc:docMk/>
            <pc:sldMk cId="3180161807" sldId="271"/>
            <ac:spMk id="2" creationId="{022D1E23-2632-3142-8525-EC664944AD0E}"/>
          </ac:spMkLst>
        </pc:spChg>
      </pc:sldChg>
      <pc:sldChg chg="modSp mod modNotesTx">
        <pc:chgData name="Claire Coleman" userId="52e81c94-5d14-49ef-ac9a-65c7305c29f2" providerId="ADAL" clId="{0CE65356-914D-49B6-B0C4-226235EF415C}" dt="2023-03-27T10:30:15.551" v="165" actId="14100"/>
        <pc:sldMkLst>
          <pc:docMk/>
          <pc:sldMk cId="585126784" sldId="275"/>
        </pc:sldMkLst>
        <pc:spChg chg="mod">
          <ac:chgData name="Claire Coleman" userId="52e81c94-5d14-49ef-ac9a-65c7305c29f2" providerId="ADAL" clId="{0CE65356-914D-49B6-B0C4-226235EF415C}" dt="2023-03-27T10:30:15.551" v="165" actId="14100"/>
          <ac:spMkLst>
            <pc:docMk/>
            <pc:sldMk cId="585126784" sldId="275"/>
            <ac:spMk id="4" creationId="{074E3C6B-81C5-7D43-A5F9-0E5C079A6918}"/>
          </ac:spMkLst>
        </pc:spChg>
      </pc:sldChg>
      <pc:sldChg chg="modNotesTx">
        <pc:chgData name="Claire Coleman" userId="52e81c94-5d14-49ef-ac9a-65c7305c29f2" providerId="ADAL" clId="{0CE65356-914D-49B6-B0C4-226235EF415C}" dt="2023-03-27T10:37:16.195" v="171" actId="20577"/>
        <pc:sldMkLst>
          <pc:docMk/>
          <pc:sldMk cId="1103390664" sldId="280"/>
        </pc:sldMkLst>
      </pc:sldChg>
      <pc:sldChg chg="modNotesTx">
        <pc:chgData name="Claire Coleman" userId="52e81c94-5d14-49ef-ac9a-65c7305c29f2" providerId="ADAL" clId="{0CE65356-914D-49B6-B0C4-226235EF415C}" dt="2023-03-27T10:37:19.756" v="172"/>
        <pc:sldMkLst>
          <pc:docMk/>
          <pc:sldMk cId="1842515633" sldId="291"/>
        </pc:sldMkLst>
      </pc:sldChg>
      <pc:sldChg chg="modSp mod">
        <pc:chgData name="Claire Coleman" userId="52e81c94-5d14-49ef-ac9a-65c7305c29f2" providerId="ADAL" clId="{0CE65356-914D-49B6-B0C4-226235EF415C}" dt="2023-03-27T08:11:47.664" v="43" actId="33524"/>
        <pc:sldMkLst>
          <pc:docMk/>
          <pc:sldMk cId="123762222" sldId="292"/>
        </pc:sldMkLst>
        <pc:spChg chg="mod">
          <ac:chgData name="Claire Coleman" userId="52e81c94-5d14-49ef-ac9a-65c7305c29f2" providerId="ADAL" clId="{0CE65356-914D-49B6-B0C4-226235EF415C}" dt="2023-03-27T08:11:47.664" v="43" actId="33524"/>
          <ac:spMkLst>
            <pc:docMk/>
            <pc:sldMk cId="123762222" sldId="292"/>
            <ac:spMk id="2" creationId="{BC567E9E-F946-2740-BB71-AC61471EC695}"/>
          </ac:spMkLst>
        </pc:spChg>
      </pc:sldChg>
      <pc:sldChg chg="modSp mod">
        <pc:chgData name="Claire Coleman" userId="52e81c94-5d14-49ef-ac9a-65c7305c29f2" providerId="ADAL" clId="{0CE65356-914D-49B6-B0C4-226235EF415C}" dt="2023-03-27T10:56:51.058" v="1169" actId="27636"/>
        <pc:sldMkLst>
          <pc:docMk/>
          <pc:sldMk cId="3714655163" sldId="295"/>
        </pc:sldMkLst>
        <pc:spChg chg="mod">
          <ac:chgData name="Claire Coleman" userId="52e81c94-5d14-49ef-ac9a-65c7305c29f2" providerId="ADAL" clId="{0CE65356-914D-49B6-B0C4-226235EF415C}" dt="2023-03-27T10:56:44.131" v="1166" actId="255"/>
          <ac:spMkLst>
            <pc:docMk/>
            <pc:sldMk cId="3714655163" sldId="295"/>
            <ac:spMk id="2" creationId="{2152A45E-56C9-DF4B-8CE4-88AEA5AEAB80}"/>
          </ac:spMkLst>
        </pc:spChg>
        <pc:spChg chg="mod">
          <ac:chgData name="Claire Coleman" userId="52e81c94-5d14-49ef-ac9a-65c7305c29f2" providerId="ADAL" clId="{0CE65356-914D-49B6-B0C4-226235EF415C}" dt="2023-03-27T10:56:51.058" v="1169" actId="27636"/>
          <ac:spMkLst>
            <pc:docMk/>
            <pc:sldMk cId="3714655163" sldId="295"/>
            <ac:spMk id="3" creationId="{A49EE1F2-38D0-0A42-9894-A1B2E3CAD62D}"/>
          </ac:spMkLst>
        </pc:spChg>
      </pc:sldChg>
      <pc:sldChg chg="addSp delSp modSp new mod setBg modNotesTx">
        <pc:chgData name="Claire Coleman" userId="52e81c94-5d14-49ef-ac9a-65c7305c29f2" providerId="ADAL" clId="{0CE65356-914D-49B6-B0C4-226235EF415C}" dt="2023-03-27T10:32:28.452" v="168" actId="14100"/>
        <pc:sldMkLst>
          <pc:docMk/>
          <pc:sldMk cId="3357906110" sldId="300"/>
        </pc:sldMkLst>
        <pc:spChg chg="del">
          <ac:chgData name="Claire Coleman" userId="52e81c94-5d14-49ef-ac9a-65c7305c29f2" providerId="ADAL" clId="{0CE65356-914D-49B6-B0C4-226235EF415C}" dt="2023-03-27T10:25:07.477" v="78" actId="21"/>
          <ac:spMkLst>
            <pc:docMk/>
            <pc:sldMk cId="3357906110" sldId="300"/>
            <ac:spMk id="2" creationId="{D1BD1505-F981-F3DA-E891-2F3661604D1A}"/>
          </ac:spMkLst>
        </pc:spChg>
        <pc:spChg chg="del">
          <ac:chgData name="Claire Coleman" userId="52e81c94-5d14-49ef-ac9a-65c7305c29f2" providerId="ADAL" clId="{0CE65356-914D-49B6-B0C4-226235EF415C}" dt="2023-03-27T10:24:21.954" v="76"/>
          <ac:spMkLst>
            <pc:docMk/>
            <pc:sldMk cId="3357906110" sldId="300"/>
            <ac:spMk id="3" creationId="{6DEEB4F2-D219-B481-09BE-B8526577CB7B}"/>
          </ac:spMkLst>
        </pc:spChg>
        <pc:spChg chg="add del mod">
          <ac:chgData name="Claire Coleman" userId="52e81c94-5d14-49ef-ac9a-65c7305c29f2" providerId="ADAL" clId="{0CE65356-914D-49B6-B0C4-226235EF415C}" dt="2023-03-27T10:24:56.810" v="77"/>
          <ac:spMkLst>
            <pc:docMk/>
            <pc:sldMk cId="3357906110" sldId="300"/>
            <ac:spMk id="4" creationId="{45462084-552C-D7CA-1404-E1042F77FA5F}"/>
          </ac:spMkLst>
        </pc:spChg>
        <pc:spChg chg="add mod">
          <ac:chgData name="Claire Coleman" userId="52e81c94-5d14-49ef-ac9a-65c7305c29f2" providerId="ADAL" clId="{0CE65356-914D-49B6-B0C4-226235EF415C}" dt="2023-03-27T10:32:28.452" v="168" actId="14100"/>
          <ac:spMkLst>
            <pc:docMk/>
            <pc:sldMk cId="3357906110" sldId="300"/>
            <ac:spMk id="9" creationId="{E293AF55-66D3-482A-772F-E8D8256C5BC9}"/>
          </ac:spMkLst>
        </pc:spChg>
        <pc:spChg chg="add">
          <ac:chgData name="Claire Coleman" userId="52e81c94-5d14-49ef-ac9a-65c7305c29f2" providerId="ADAL" clId="{0CE65356-914D-49B6-B0C4-226235EF415C}" dt="2023-03-27T10:25:32.238" v="79" actId="26606"/>
          <ac:spMkLst>
            <pc:docMk/>
            <pc:sldMk cId="3357906110" sldId="300"/>
            <ac:spMk id="12" creationId="{BEC9E7FA-3295-45ED-8253-D23F9E44E1DA}"/>
          </ac:spMkLst>
        </pc:spChg>
        <pc:picChg chg="add mod">
          <ac:chgData name="Claire Coleman" userId="52e81c94-5d14-49ef-ac9a-65c7305c29f2" providerId="ADAL" clId="{0CE65356-914D-49B6-B0C4-226235EF415C}" dt="2023-03-27T10:25:41.482" v="81" actId="1076"/>
          <ac:picMkLst>
            <pc:docMk/>
            <pc:sldMk cId="3357906110" sldId="300"/>
            <ac:picMk id="5" creationId="{9527A8AE-0886-060F-7B8F-72496148EE08}"/>
          </ac:picMkLst>
        </pc:picChg>
      </pc:sldChg>
      <pc:sldChg chg="modSp new mod">
        <pc:chgData name="Claire Coleman" userId="52e81c94-5d14-49ef-ac9a-65c7305c29f2" providerId="ADAL" clId="{0CE65356-914D-49B6-B0C4-226235EF415C}" dt="2023-03-27T11:02:57.271" v="1355" actId="27636"/>
        <pc:sldMkLst>
          <pc:docMk/>
          <pc:sldMk cId="1240907093" sldId="301"/>
        </pc:sldMkLst>
        <pc:spChg chg="mod">
          <ac:chgData name="Claire Coleman" userId="52e81c94-5d14-49ef-ac9a-65c7305c29f2" providerId="ADAL" clId="{0CE65356-914D-49B6-B0C4-226235EF415C}" dt="2023-03-27T10:56:19.478" v="1161" actId="14100"/>
          <ac:spMkLst>
            <pc:docMk/>
            <pc:sldMk cId="1240907093" sldId="301"/>
            <ac:spMk id="2" creationId="{0BA9AE48-E7FC-A9F9-2071-C30489D024EB}"/>
          </ac:spMkLst>
        </pc:spChg>
        <pc:spChg chg="mod">
          <ac:chgData name="Claire Coleman" userId="52e81c94-5d14-49ef-ac9a-65c7305c29f2" providerId="ADAL" clId="{0CE65356-914D-49B6-B0C4-226235EF415C}" dt="2023-03-27T11:02:57.271" v="1355" actId="27636"/>
          <ac:spMkLst>
            <pc:docMk/>
            <pc:sldMk cId="1240907093" sldId="301"/>
            <ac:spMk id="3" creationId="{BCFA07E1-7205-5F3F-0430-59B54D9CCDD2}"/>
          </ac:spMkLst>
        </pc:spChg>
      </pc:sldChg>
    </pc:docChg>
  </pc:docChgLst>
  <pc:docChgLst>
    <pc:chgData name="Claire Coleman" userId="52e81c94-5d14-49ef-ac9a-65c7305c29f2" providerId="ADAL" clId="{05932C5D-8E16-49A5-8E5A-4419389868AF}"/>
    <pc:docChg chg="undo custSel modSld">
      <pc:chgData name="Claire Coleman" userId="52e81c94-5d14-49ef-ac9a-65c7305c29f2" providerId="ADAL" clId="{05932C5D-8E16-49A5-8E5A-4419389868AF}" dt="2023-03-26T19:56:47.428" v="60" actId="14100"/>
      <pc:docMkLst>
        <pc:docMk/>
      </pc:docMkLst>
      <pc:sldChg chg="addSp delSp modSp mod modNotesTx">
        <pc:chgData name="Claire Coleman" userId="52e81c94-5d14-49ef-ac9a-65c7305c29f2" providerId="ADAL" clId="{05932C5D-8E16-49A5-8E5A-4419389868AF}" dt="2023-03-26T19:56:47.428" v="60" actId="14100"/>
        <pc:sldMkLst>
          <pc:docMk/>
          <pc:sldMk cId="4158589304" sldId="270"/>
        </pc:sldMkLst>
        <pc:spChg chg="mod">
          <ac:chgData name="Claire Coleman" userId="52e81c94-5d14-49ef-ac9a-65c7305c29f2" providerId="ADAL" clId="{05932C5D-8E16-49A5-8E5A-4419389868AF}" dt="2023-03-26T19:56:47.428" v="60" actId="14100"/>
          <ac:spMkLst>
            <pc:docMk/>
            <pc:sldMk cId="4158589304" sldId="270"/>
            <ac:spMk id="2" creationId="{EF70ABB3-2C33-6C48-93F8-C563AE02C7AE}"/>
          </ac:spMkLst>
        </pc:spChg>
        <pc:spChg chg="add del mod">
          <ac:chgData name="Claire Coleman" userId="52e81c94-5d14-49ef-ac9a-65c7305c29f2" providerId="ADAL" clId="{05932C5D-8E16-49A5-8E5A-4419389868AF}" dt="2023-03-26T19:56:43.747" v="59" actId="255"/>
          <ac:spMkLst>
            <pc:docMk/>
            <pc:sldMk cId="4158589304" sldId="270"/>
            <ac:spMk id="3" creationId="{0AB7F933-0ED9-DC47-A736-371525883E6D}"/>
          </ac:spMkLst>
        </pc:spChg>
        <pc:spChg chg="add del">
          <ac:chgData name="Claire Coleman" userId="52e81c94-5d14-49ef-ac9a-65c7305c29f2" providerId="ADAL" clId="{05932C5D-8E16-49A5-8E5A-4419389868AF}" dt="2023-03-26T19:50:34.521" v="2"/>
          <ac:spMkLst>
            <pc:docMk/>
            <pc:sldMk cId="4158589304" sldId="270"/>
            <ac:spMk id="4" creationId="{090E8E31-99C8-F02A-40BF-D132A8B4CB6B}"/>
          </ac:spMkLst>
        </pc:spChg>
        <pc:spChg chg="add del mod">
          <ac:chgData name="Claire Coleman" userId="52e81c94-5d14-49ef-ac9a-65c7305c29f2" providerId="ADAL" clId="{05932C5D-8E16-49A5-8E5A-4419389868AF}" dt="2023-03-26T19:51:06.370" v="12"/>
          <ac:spMkLst>
            <pc:docMk/>
            <pc:sldMk cId="4158589304" sldId="270"/>
            <ac:spMk id="5" creationId="{866CD5DC-7829-14A1-FA79-4082F14F8E5A}"/>
          </ac:spMkLst>
        </pc:spChg>
        <pc:spChg chg="add del mod">
          <ac:chgData name="Claire Coleman" userId="52e81c94-5d14-49ef-ac9a-65c7305c29f2" providerId="ADAL" clId="{05932C5D-8E16-49A5-8E5A-4419389868AF}" dt="2023-03-26T19:51:04.498" v="10" actId="21"/>
          <ac:spMkLst>
            <pc:docMk/>
            <pc:sldMk cId="4158589304" sldId="270"/>
            <ac:spMk id="6" creationId="{A00DDD61-B993-E945-F93F-4FD487316B5B}"/>
          </ac:spMkLst>
        </pc:spChg>
        <pc:spChg chg="add del mod">
          <ac:chgData name="Claire Coleman" userId="52e81c94-5d14-49ef-ac9a-65c7305c29f2" providerId="ADAL" clId="{05932C5D-8E16-49A5-8E5A-4419389868AF}" dt="2023-03-26T19:51:03.577" v="9"/>
          <ac:spMkLst>
            <pc:docMk/>
            <pc:sldMk cId="4158589304" sldId="270"/>
            <ac:spMk id="7" creationId="{18C74118-9654-B544-2C11-888855E14562}"/>
          </ac:spMkLst>
        </pc:spChg>
        <pc:spChg chg="add del mod">
          <ac:chgData name="Claire Coleman" userId="52e81c94-5d14-49ef-ac9a-65c7305c29f2" providerId="ADAL" clId="{05932C5D-8E16-49A5-8E5A-4419389868AF}" dt="2023-03-26T19:51:03.577" v="9"/>
          <ac:spMkLst>
            <pc:docMk/>
            <pc:sldMk cId="4158589304" sldId="270"/>
            <ac:spMk id="8" creationId="{D54F1F21-FB67-A74F-067F-B1FCF3C0E5CE}"/>
          </ac:spMkLst>
        </pc:spChg>
        <pc:spChg chg="add del mod">
          <ac:chgData name="Claire Coleman" userId="52e81c94-5d14-49ef-ac9a-65c7305c29f2" providerId="ADAL" clId="{05932C5D-8E16-49A5-8E5A-4419389868AF}" dt="2023-03-26T19:51:13.596" v="15"/>
          <ac:spMkLst>
            <pc:docMk/>
            <pc:sldMk cId="4158589304" sldId="270"/>
            <ac:spMk id="9" creationId="{F0947F38-1B11-5AB5-5617-7057AE11EA10}"/>
          </ac:spMkLst>
        </pc:spChg>
        <pc:spChg chg="add del mod">
          <ac:chgData name="Claire Coleman" userId="52e81c94-5d14-49ef-ac9a-65c7305c29f2" providerId="ADAL" clId="{05932C5D-8E16-49A5-8E5A-4419389868AF}" dt="2023-03-26T19:51:13.596" v="15"/>
          <ac:spMkLst>
            <pc:docMk/>
            <pc:sldMk cId="4158589304" sldId="270"/>
            <ac:spMk id="10" creationId="{8CF023AB-3004-E8D4-2F22-E135DD7BB34B}"/>
          </ac:spMkLst>
        </pc:spChg>
      </pc:sldChg>
    </pc:docChg>
  </pc:docChgLst>
  <pc:docChgLst>
    <pc:chgData name="Claire Coleman" userId="52e81c94-5d14-49ef-ac9a-65c7305c29f2" providerId="ADAL" clId="{4A3E2DB8-C059-41AC-AD39-3285F7B3B43C}"/>
    <pc:docChg chg="custSel modSld sldOrd">
      <pc:chgData name="Claire Coleman" userId="52e81c94-5d14-49ef-ac9a-65c7305c29f2" providerId="ADAL" clId="{4A3E2DB8-C059-41AC-AD39-3285F7B3B43C}" dt="2023-03-27T13:52:03.364" v="100" actId="20577"/>
      <pc:docMkLst>
        <pc:docMk/>
      </pc:docMkLst>
      <pc:sldChg chg="modSp mod">
        <pc:chgData name="Claire Coleman" userId="52e81c94-5d14-49ef-ac9a-65c7305c29f2" providerId="ADAL" clId="{4A3E2DB8-C059-41AC-AD39-3285F7B3B43C}" dt="2023-03-27T13:52:03.364" v="100" actId="20577"/>
        <pc:sldMkLst>
          <pc:docMk/>
          <pc:sldMk cId="3331004319" sldId="256"/>
        </pc:sldMkLst>
        <pc:spChg chg="mod">
          <ac:chgData name="Claire Coleman" userId="52e81c94-5d14-49ef-ac9a-65c7305c29f2" providerId="ADAL" clId="{4A3E2DB8-C059-41AC-AD39-3285F7B3B43C}" dt="2023-03-27T13:39:47.050" v="62" actId="14100"/>
          <ac:spMkLst>
            <pc:docMk/>
            <pc:sldMk cId="3331004319" sldId="256"/>
            <ac:spMk id="2" creationId="{FAC724CE-6EFE-BB42-98F6-8AFDDA746E7E}"/>
          </ac:spMkLst>
        </pc:spChg>
        <pc:spChg chg="mod">
          <ac:chgData name="Claire Coleman" userId="52e81c94-5d14-49ef-ac9a-65c7305c29f2" providerId="ADAL" clId="{4A3E2DB8-C059-41AC-AD39-3285F7B3B43C}" dt="2023-03-27T13:52:03.364" v="100" actId="20577"/>
          <ac:spMkLst>
            <pc:docMk/>
            <pc:sldMk cId="3331004319" sldId="256"/>
            <ac:spMk id="3" creationId="{46E61285-B59E-594E-9FD3-175B34B07FE8}"/>
          </ac:spMkLst>
        </pc:spChg>
      </pc:sldChg>
      <pc:sldChg chg="modSp mod">
        <pc:chgData name="Claire Coleman" userId="52e81c94-5d14-49ef-ac9a-65c7305c29f2" providerId="ADAL" clId="{4A3E2DB8-C059-41AC-AD39-3285F7B3B43C}" dt="2023-03-27T13:14:47.418" v="25" actId="255"/>
        <pc:sldMkLst>
          <pc:docMk/>
          <pc:sldMk cId="2830378899" sldId="276"/>
        </pc:sldMkLst>
        <pc:spChg chg="mod">
          <ac:chgData name="Claire Coleman" userId="52e81c94-5d14-49ef-ac9a-65c7305c29f2" providerId="ADAL" clId="{4A3E2DB8-C059-41AC-AD39-3285F7B3B43C}" dt="2023-03-27T13:14:47.418" v="25" actId="255"/>
          <ac:spMkLst>
            <pc:docMk/>
            <pc:sldMk cId="2830378899" sldId="276"/>
            <ac:spMk id="3" creationId="{871C8C83-31E0-1D4D-B09C-F88E5DEE7383}"/>
          </ac:spMkLst>
        </pc:spChg>
      </pc:sldChg>
      <pc:sldChg chg="modSp mod modNotesTx">
        <pc:chgData name="Claire Coleman" userId="52e81c94-5d14-49ef-ac9a-65c7305c29f2" providerId="ADAL" clId="{4A3E2DB8-C059-41AC-AD39-3285F7B3B43C}" dt="2023-03-27T13:14:34.017" v="24" actId="20577"/>
        <pc:sldMkLst>
          <pc:docMk/>
          <pc:sldMk cId="3263554456" sldId="282"/>
        </pc:sldMkLst>
        <pc:spChg chg="mod">
          <ac:chgData name="Claire Coleman" userId="52e81c94-5d14-49ef-ac9a-65c7305c29f2" providerId="ADAL" clId="{4A3E2DB8-C059-41AC-AD39-3285F7B3B43C}" dt="2023-03-27T13:13:17.049" v="22" actId="27636"/>
          <ac:spMkLst>
            <pc:docMk/>
            <pc:sldMk cId="3263554456" sldId="282"/>
            <ac:spMk id="3" creationId="{139FB8A2-1A07-784B-BA3A-83EDC0787C78}"/>
          </ac:spMkLst>
        </pc:spChg>
      </pc:sldChg>
      <pc:sldChg chg="modSp mod">
        <pc:chgData name="Claire Coleman" userId="52e81c94-5d14-49ef-ac9a-65c7305c29f2" providerId="ADAL" clId="{4A3E2DB8-C059-41AC-AD39-3285F7B3B43C}" dt="2023-03-27T13:19:51.881" v="52" actId="20577"/>
        <pc:sldMkLst>
          <pc:docMk/>
          <pc:sldMk cId="2579541527" sldId="285"/>
        </pc:sldMkLst>
        <pc:spChg chg="mod">
          <ac:chgData name="Claire Coleman" userId="52e81c94-5d14-49ef-ac9a-65c7305c29f2" providerId="ADAL" clId="{4A3E2DB8-C059-41AC-AD39-3285F7B3B43C}" dt="2023-03-27T13:19:51.881" v="52" actId="20577"/>
          <ac:spMkLst>
            <pc:docMk/>
            <pc:sldMk cId="2579541527" sldId="285"/>
            <ac:spMk id="3" creationId="{B8400C4B-D81A-6144-BB36-CC80BC69F92B}"/>
          </ac:spMkLst>
        </pc:spChg>
      </pc:sldChg>
      <pc:sldChg chg="modSp mod">
        <pc:chgData name="Claire Coleman" userId="52e81c94-5d14-49ef-ac9a-65c7305c29f2" providerId="ADAL" clId="{4A3E2DB8-C059-41AC-AD39-3285F7B3B43C}" dt="2023-03-27T13:31:02.194" v="56" actId="113"/>
        <pc:sldMkLst>
          <pc:docMk/>
          <pc:sldMk cId="2088639689" sldId="286"/>
        </pc:sldMkLst>
        <pc:spChg chg="mod">
          <ac:chgData name="Claire Coleman" userId="52e81c94-5d14-49ef-ac9a-65c7305c29f2" providerId="ADAL" clId="{4A3E2DB8-C059-41AC-AD39-3285F7B3B43C}" dt="2023-03-27T13:31:02.194" v="56" actId="113"/>
          <ac:spMkLst>
            <pc:docMk/>
            <pc:sldMk cId="2088639689" sldId="286"/>
            <ac:spMk id="3" creationId="{976CA818-4E65-E849-9F71-9D2C6D044CE8}"/>
          </ac:spMkLst>
        </pc:spChg>
      </pc:sldChg>
      <pc:sldChg chg="modSp mod">
        <pc:chgData name="Claire Coleman" userId="52e81c94-5d14-49ef-ac9a-65c7305c29f2" providerId="ADAL" clId="{4A3E2DB8-C059-41AC-AD39-3285F7B3B43C}" dt="2023-03-27T13:14:56.616" v="26" actId="14100"/>
        <pc:sldMkLst>
          <pc:docMk/>
          <pc:sldMk cId="3820958392" sldId="287"/>
        </pc:sldMkLst>
        <pc:spChg chg="mod">
          <ac:chgData name="Claire Coleman" userId="52e81c94-5d14-49ef-ac9a-65c7305c29f2" providerId="ADAL" clId="{4A3E2DB8-C059-41AC-AD39-3285F7B3B43C}" dt="2023-03-27T13:14:56.616" v="26" actId="14100"/>
          <ac:spMkLst>
            <pc:docMk/>
            <pc:sldMk cId="3820958392" sldId="287"/>
            <ac:spMk id="3" creationId="{871C8C83-31E0-1D4D-B09C-F88E5DEE7383}"/>
          </ac:spMkLst>
        </pc:spChg>
      </pc:sldChg>
      <pc:sldChg chg="modSp mod">
        <pc:chgData name="Claire Coleman" userId="52e81c94-5d14-49ef-ac9a-65c7305c29f2" providerId="ADAL" clId="{4A3E2DB8-C059-41AC-AD39-3285F7B3B43C}" dt="2023-03-27T13:35:42.260" v="57" actId="20577"/>
        <pc:sldMkLst>
          <pc:docMk/>
          <pc:sldMk cId="123762222" sldId="292"/>
        </pc:sldMkLst>
        <pc:spChg chg="mod">
          <ac:chgData name="Claire Coleman" userId="52e81c94-5d14-49ef-ac9a-65c7305c29f2" providerId="ADAL" clId="{4A3E2DB8-C059-41AC-AD39-3285F7B3B43C}" dt="2023-03-27T13:35:42.260" v="57" actId="20577"/>
          <ac:spMkLst>
            <pc:docMk/>
            <pc:sldMk cId="123762222" sldId="292"/>
            <ac:spMk id="3" creationId="{23A76606-B85B-7740-83EF-9061B42A5C0A}"/>
          </ac:spMkLst>
        </pc:spChg>
      </pc:sldChg>
      <pc:sldChg chg="modSp mod">
        <pc:chgData name="Claire Coleman" userId="52e81c94-5d14-49ef-ac9a-65c7305c29f2" providerId="ADAL" clId="{4A3E2DB8-C059-41AC-AD39-3285F7B3B43C}" dt="2023-03-27T13:13:28.792" v="23" actId="255"/>
        <pc:sldMkLst>
          <pc:docMk/>
          <pc:sldMk cId="2695115696" sldId="294"/>
        </pc:sldMkLst>
        <pc:spChg chg="mod">
          <ac:chgData name="Claire Coleman" userId="52e81c94-5d14-49ef-ac9a-65c7305c29f2" providerId="ADAL" clId="{4A3E2DB8-C059-41AC-AD39-3285F7B3B43C}" dt="2023-03-27T13:13:28.792" v="23" actId="255"/>
          <ac:spMkLst>
            <pc:docMk/>
            <pc:sldMk cId="2695115696" sldId="294"/>
            <ac:spMk id="3" creationId="{FA81EA62-F14C-A844-A0A2-B42DD79C35C0}"/>
          </ac:spMkLst>
        </pc:spChg>
      </pc:sldChg>
      <pc:sldChg chg="modSp mod">
        <pc:chgData name="Claire Coleman" userId="52e81c94-5d14-49ef-ac9a-65c7305c29f2" providerId="ADAL" clId="{4A3E2DB8-C059-41AC-AD39-3285F7B3B43C}" dt="2023-03-27T13:11:29.946" v="16" actId="20577"/>
        <pc:sldMkLst>
          <pc:docMk/>
          <pc:sldMk cId="3714655163" sldId="295"/>
        </pc:sldMkLst>
        <pc:spChg chg="mod">
          <ac:chgData name="Claire Coleman" userId="52e81c94-5d14-49ef-ac9a-65c7305c29f2" providerId="ADAL" clId="{4A3E2DB8-C059-41AC-AD39-3285F7B3B43C}" dt="2023-03-27T13:11:29.946" v="16" actId="20577"/>
          <ac:spMkLst>
            <pc:docMk/>
            <pc:sldMk cId="3714655163" sldId="295"/>
            <ac:spMk id="3" creationId="{A49EE1F2-38D0-0A42-9894-A1B2E3CAD62D}"/>
          </ac:spMkLst>
        </pc:spChg>
      </pc:sldChg>
      <pc:sldChg chg="modSp mod ord">
        <pc:chgData name="Claire Coleman" userId="52e81c94-5d14-49ef-ac9a-65c7305c29f2" providerId="ADAL" clId="{4A3E2DB8-C059-41AC-AD39-3285F7B3B43C}" dt="2023-03-27T13:49:24.798" v="75" actId="20577"/>
        <pc:sldMkLst>
          <pc:docMk/>
          <pc:sldMk cId="1240907093" sldId="301"/>
        </pc:sldMkLst>
        <pc:spChg chg="mod">
          <ac:chgData name="Claire Coleman" userId="52e81c94-5d14-49ef-ac9a-65c7305c29f2" providerId="ADAL" clId="{4A3E2DB8-C059-41AC-AD39-3285F7B3B43C}" dt="2023-03-27T13:49:24.798" v="75" actId="20577"/>
          <ac:spMkLst>
            <pc:docMk/>
            <pc:sldMk cId="1240907093" sldId="301"/>
            <ac:spMk id="3" creationId="{BCFA07E1-7205-5F3F-0430-59B54D9CCDD2}"/>
          </ac:spMkLst>
        </pc:spChg>
      </pc:sldChg>
    </pc:docChg>
  </pc:docChgLst>
  <pc:docChgLst>
    <pc:chgData name="Claire Coleman" userId="52e81c94-5d14-49ef-ac9a-65c7305c29f2" providerId="ADAL" clId="{54CBC8CE-2A17-49CC-9233-DB9ADA13006B}"/>
    <pc:docChg chg="custSel modSld">
      <pc:chgData name="Claire Coleman" userId="52e81c94-5d14-49ef-ac9a-65c7305c29f2" providerId="ADAL" clId="{54CBC8CE-2A17-49CC-9233-DB9ADA13006B}" dt="2023-03-28T08:15:19.234" v="8" actId="1076"/>
      <pc:docMkLst>
        <pc:docMk/>
      </pc:docMkLst>
      <pc:sldChg chg="addSp delSp modSp mod delAnim">
        <pc:chgData name="Claire Coleman" userId="52e81c94-5d14-49ef-ac9a-65c7305c29f2" providerId="ADAL" clId="{54CBC8CE-2A17-49CC-9233-DB9ADA13006B}" dt="2023-03-28T08:15:19.234" v="8" actId="1076"/>
        <pc:sldMkLst>
          <pc:docMk/>
          <pc:sldMk cId="4158589304" sldId="270"/>
        </pc:sldMkLst>
        <pc:spChg chg="mod">
          <ac:chgData name="Claire Coleman" userId="52e81c94-5d14-49ef-ac9a-65c7305c29f2" providerId="ADAL" clId="{54CBC8CE-2A17-49CC-9233-DB9ADA13006B}" dt="2023-03-28T08:15:19.234" v="8" actId="1076"/>
          <ac:spMkLst>
            <pc:docMk/>
            <pc:sldMk cId="4158589304" sldId="270"/>
            <ac:spMk id="2" creationId="{EF70ABB3-2C33-6C48-93F8-C563AE02C7AE}"/>
          </ac:spMkLst>
        </pc:spChg>
        <pc:spChg chg="add mod">
          <ac:chgData name="Claire Coleman" userId="52e81c94-5d14-49ef-ac9a-65c7305c29f2" providerId="ADAL" clId="{54CBC8CE-2A17-49CC-9233-DB9ADA13006B}" dt="2023-03-28T08:15:10.823" v="7" actId="1076"/>
          <ac:spMkLst>
            <pc:docMk/>
            <pc:sldMk cId="4158589304" sldId="270"/>
            <ac:spMk id="6" creationId="{C9832C4C-0492-67B0-D002-2C10E9E7FA6F}"/>
          </ac:spMkLst>
        </pc:spChg>
        <pc:picChg chg="del">
          <ac:chgData name="Claire Coleman" userId="52e81c94-5d14-49ef-ac9a-65c7305c29f2" providerId="ADAL" clId="{54CBC8CE-2A17-49CC-9233-DB9ADA13006B}" dt="2023-03-28T08:14:21.248" v="0" actId="21"/>
          <ac:picMkLst>
            <pc:docMk/>
            <pc:sldMk cId="4158589304" sldId="270"/>
            <ac:picMk id="4" creationId="{307072E1-489D-2006-89A2-E84C65A4BE14}"/>
          </ac:picMkLst>
        </pc:picChg>
      </pc:sldChg>
    </pc:docChg>
  </pc:docChgLst>
  <pc:docChgLst>
    <pc:chgData name="Claire Coleman" userId="52e81c94-5d14-49ef-ac9a-65c7305c29f2" providerId="ADAL" clId="{AE7C9BF0-B952-4F91-B5C9-6157E2D5B9D3}"/>
    <pc:docChg chg="modSld">
      <pc:chgData name="Claire Coleman" userId="52e81c94-5d14-49ef-ac9a-65c7305c29f2" providerId="ADAL" clId="{AE7C9BF0-B952-4F91-B5C9-6157E2D5B9D3}" dt="2023-03-26T19:49:20.342" v="112" actId="20577"/>
      <pc:docMkLst>
        <pc:docMk/>
      </pc:docMkLst>
      <pc:sldChg chg="modSp mod">
        <pc:chgData name="Claire Coleman" userId="52e81c94-5d14-49ef-ac9a-65c7305c29f2" providerId="ADAL" clId="{AE7C9BF0-B952-4F91-B5C9-6157E2D5B9D3}" dt="2023-03-26T19:48:28.685" v="87" actId="13926"/>
        <pc:sldMkLst>
          <pc:docMk/>
          <pc:sldMk cId="3331004319" sldId="256"/>
        </pc:sldMkLst>
        <pc:spChg chg="mod">
          <ac:chgData name="Claire Coleman" userId="52e81c94-5d14-49ef-ac9a-65c7305c29f2" providerId="ADAL" clId="{AE7C9BF0-B952-4F91-B5C9-6157E2D5B9D3}" dt="2023-03-26T19:48:28.685" v="87" actId="13926"/>
          <ac:spMkLst>
            <pc:docMk/>
            <pc:sldMk cId="3331004319" sldId="256"/>
            <ac:spMk id="3" creationId="{46E61285-B59E-594E-9FD3-175B34B07FE8}"/>
          </ac:spMkLst>
        </pc:spChg>
      </pc:sldChg>
      <pc:sldChg chg="modNotesTx">
        <pc:chgData name="Claire Coleman" userId="52e81c94-5d14-49ef-ac9a-65c7305c29f2" providerId="ADAL" clId="{AE7C9BF0-B952-4F91-B5C9-6157E2D5B9D3}" dt="2023-03-26T19:43:47.442" v="36"/>
        <pc:sldMkLst>
          <pc:docMk/>
          <pc:sldMk cId="1296511096" sldId="289"/>
        </pc:sldMkLst>
      </pc:sldChg>
      <pc:sldChg chg="modNotesTx">
        <pc:chgData name="Claire Coleman" userId="52e81c94-5d14-49ef-ac9a-65c7305c29f2" providerId="ADAL" clId="{AE7C9BF0-B952-4F91-B5C9-6157E2D5B9D3}" dt="2023-03-26T19:48:06.706" v="79" actId="20577"/>
        <pc:sldMkLst>
          <pc:docMk/>
          <pc:sldMk cId="3297594588" sldId="290"/>
        </pc:sldMkLst>
      </pc:sldChg>
      <pc:sldChg chg="modNotesTx">
        <pc:chgData name="Claire Coleman" userId="52e81c94-5d14-49ef-ac9a-65c7305c29f2" providerId="ADAL" clId="{AE7C9BF0-B952-4F91-B5C9-6157E2D5B9D3}" dt="2023-03-26T19:42:01.254" v="23"/>
        <pc:sldMkLst>
          <pc:docMk/>
          <pc:sldMk cId="1842515633" sldId="291"/>
        </pc:sldMkLst>
      </pc:sldChg>
      <pc:sldChg chg="modSp mod modNotesTx">
        <pc:chgData name="Claire Coleman" userId="52e81c94-5d14-49ef-ac9a-65c7305c29f2" providerId="ADAL" clId="{AE7C9BF0-B952-4F91-B5C9-6157E2D5B9D3}" dt="2023-03-26T19:49:20.342" v="112" actId="20577"/>
        <pc:sldMkLst>
          <pc:docMk/>
          <pc:sldMk cId="123762222" sldId="292"/>
        </pc:sldMkLst>
        <pc:spChg chg="mod">
          <ac:chgData name="Claire Coleman" userId="52e81c94-5d14-49ef-ac9a-65c7305c29f2" providerId="ADAL" clId="{AE7C9BF0-B952-4F91-B5C9-6157E2D5B9D3}" dt="2023-03-26T19:49:20.342" v="112" actId="20577"/>
          <ac:spMkLst>
            <pc:docMk/>
            <pc:sldMk cId="123762222" sldId="292"/>
            <ac:spMk id="3" creationId="{23A76606-B85B-7740-83EF-9061B42A5C0A}"/>
          </ac:spMkLst>
        </pc:spChg>
      </pc:sldChg>
      <pc:sldChg chg="modNotesTx">
        <pc:chgData name="Claire Coleman" userId="52e81c94-5d14-49ef-ac9a-65c7305c29f2" providerId="ADAL" clId="{AE7C9BF0-B952-4F91-B5C9-6157E2D5B9D3}" dt="2023-03-26T19:47:41.313" v="74"/>
        <pc:sldMkLst>
          <pc:docMk/>
          <pc:sldMk cId="2797699661" sldId="296"/>
        </pc:sldMkLst>
      </pc:sldChg>
      <pc:sldChg chg="modNotesTx">
        <pc:chgData name="Claire Coleman" userId="52e81c94-5d14-49ef-ac9a-65c7305c29f2" providerId="ADAL" clId="{AE7C9BF0-B952-4F91-B5C9-6157E2D5B9D3}" dt="2023-03-26T19:46:44.624" v="65" actId="20577"/>
        <pc:sldMkLst>
          <pc:docMk/>
          <pc:sldMk cId="323758414" sldId="298"/>
        </pc:sldMkLst>
      </pc:sldChg>
    </pc:docChg>
  </pc:docChgLst>
  <pc:docChgLst>
    <pc:chgData name="Claire Coleman" userId="52e81c94-5d14-49ef-ac9a-65c7305c29f2" providerId="ADAL" clId="{EBE53F3D-6CA5-4205-BD13-6F7735CEF4D6}"/>
    <pc:docChg chg="modSld">
      <pc:chgData name="Claire Coleman" userId="52e81c94-5d14-49ef-ac9a-65c7305c29f2" providerId="ADAL" clId="{EBE53F3D-6CA5-4205-BD13-6F7735CEF4D6}" dt="2023-03-27T12:48:46.816" v="2" actId="1076"/>
      <pc:docMkLst>
        <pc:docMk/>
      </pc:docMkLst>
      <pc:sldChg chg="modSp mod">
        <pc:chgData name="Claire Coleman" userId="52e81c94-5d14-49ef-ac9a-65c7305c29f2" providerId="ADAL" clId="{EBE53F3D-6CA5-4205-BD13-6F7735CEF4D6}" dt="2023-03-27T12:48:19.165" v="1" actId="13926"/>
        <pc:sldMkLst>
          <pc:docMk/>
          <pc:sldMk cId="3331004319" sldId="256"/>
        </pc:sldMkLst>
        <pc:spChg chg="mod">
          <ac:chgData name="Claire Coleman" userId="52e81c94-5d14-49ef-ac9a-65c7305c29f2" providerId="ADAL" clId="{EBE53F3D-6CA5-4205-BD13-6F7735CEF4D6}" dt="2023-03-27T12:48:19.165" v="1" actId="13926"/>
          <ac:spMkLst>
            <pc:docMk/>
            <pc:sldMk cId="3331004319" sldId="256"/>
            <ac:spMk id="3" creationId="{46E61285-B59E-594E-9FD3-175B34B07FE8}"/>
          </ac:spMkLst>
        </pc:spChg>
      </pc:sldChg>
      <pc:sldChg chg="modSp mod">
        <pc:chgData name="Claire Coleman" userId="52e81c94-5d14-49ef-ac9a-65c7305c29f2" providerId="ADAL" clId="{EBE53F3D-6CA5-4205-BD13-6F7735CEF4D6}" dt="2023-03-27T12:48:46.816" v="2" actId="1076"/>
        <pc:sldMkLst>
          <pc:docMk/>
          <pc:sldMk cId="4158589304" sldId="270"/>
        </pc:sldMkLst>
        <pc:picChg chg="mod">
          <ac:chgData name="Claire Coleman" userId="52e81c94-5d14-49ef-ac9a-65c7305c29f2" providerId="ADAL" clId="{EBE53F3D-6CA5-4205-BD13-6F7735CEF4D6}" dt="2023-03-27T12:48:46.816" v="2" actId="1076"/>
          <ac:picMkLst>
            <pc:docMk/>
            <pc:sldMk cId="4158589304" sldId="270"/>
            <ac:picMk id="4" creationId="{307072E1-489D-2006-89A2-E84C65A4BE14}"/>
          </ac:picMkLst>
        </pc:picChg>
      </pc:sldChg>
      <pc:sldChg chg="modSp mod">
        <pc:chgData name="Claire Coleman" userId="52e81c94-5d14-49ef-ac9a-65c7305c29f2" providerId="ADAL" clId="{EBE53F3D-6CA5-4205-BD13-6F7735CEF4D6}" dt="2023-03-27T12:33:16.388" v="0" actId="14100"/>
        <pc:sldMkLst>
          <pc:docMk/>
          <pc:sldMk cId="1998413881" sldId="299"/>
        </pc:sldMkLst>
        <pc:spChg chg="mod">
          <ac:chgData name="Claire Coleman" userId="52e81c94-5d14-49ef-ac9a-65c7305c29f2" providerId="ADAL" clId="{EBE53F3D-6CA5-4205-BD13-6F7735CEF4D6}" dt="2023-03-27T12:33:16.388" v="0" actId="14100"/>
          <ac:spMkLst>
            <pc:docMk/>
            <pc:sldMk cId="1998413881" sldId="299"/>
            <ac:spMk id="3" creationId="{D7D58457-2BFD-7649-A0D2-85A91C514E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86683-CC12-EC47-93D9-C56A7379D78E}" type="datetimeFigureOut">
              <a:rPr lang="en-US" smtClean="0"/>
              <a:t>3/28/2023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E2481-7155-3C4F-9C50-33028BD041EE}" type="slidenum">
              <a:rPr lang="en-US" smtClean="0"/>
              <a:t>‹#›</a:t>
            </a:fld>
            <a:endParaRPr lang="en-US"/>
          </a:p>
        </p:txBody>
      </p:sp>
    </p:spTree>
    <p:extLst>
      <p:ext uri="{BB962C8B-B14F-4D97-AF65-F5344CB8AC3E}">
        <p14:creationId xmlns:p14="http://schemas.microsoft.com/office/powerpoint/2010/main" val="44015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meo.com/772495751/9894bcb749"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mailto:lucy@danceeducation.uk"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rtsaward.org.uk/site/?id=6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nedanceuk.org/wp-content/uploads/2018/10/Everything-We-Loved-About-Dance-Was-Taken-2.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nedanceuk.org/wp-content/uploads/2018/10/RIDE-5.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Contacts: </a:t>
            </a:r>
          </a:p>
          <a:p>
            <a:r>
              <a:rPr lang="en-GB" dirty="0"/>
              <a:t>C.Coleman3@brighton.ac.uk</a:t>
            </a:r>
          </a:p>
          <a:p>
            <a:r>
              <a:rPr lang="en-GB" dirty="0"/>
              <a:t>anitawadsworth@me.com</a:t>
            </a:r>
          </a:p>
          <a:p>
            <a:endParaRPr lang="en-GB" dirty="0"/>
          </a:p>
        </p:txBody>
      </p:sp>
      <p:sp>
        <p:nvSpPr>
          <p:cNvPr id="4" name="Slide Number Placeholder 3"/>
          <p:cNvSpPr>
            <a:spLocks noGrp="1"/>
          </p:cNvSpPr>
          <p:nvPr>
            <p:ph type="sldNum" sz="quarter" idx="5"/>
          </p:nvPr>
        </p:nvSpPr>
        <p:spPr/>
        <p:txBody>
          <a:bodyPr/>
          <a:lstStyle/>
          <a:p>
            <a:fld id="{B94E2481-7155-3C4F-9C50-33028BD041EE}" type="slidenum">
              <a:rPr lang="en-US" smtClean="0"/>
              <a:t>1</a:t>
            </a:fld>
            <a:endParaRPr lang="en-US"/>
          </a:p>
        </p:txBody>
      </p:sp>
    </p:spTree>
    <p:extLst>
      <p:ext uri="{BB962C8B-B14F-4D97-AF65-F5344CB8AC3E}">
        <p14:creationId xmlns:p14="http://schemas.microsoft.com/office/powerpoint/2010/main" val="2499790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 </a:t>
            </a:r>
            <a:r>
              <a:rPr lang="en-GB" b="0" i="0" dirty="0">
                <a:solidFill>
                  <a:srgbClr val="474E52"/>
                </a:solidFill>
                <a:effectLst/>
                <a:latin typeface="Roboto" panose="02000000000000000000" pitchFamily="2" charset="0"/>
              </a:rPr>
              <a:t>Develop and update knowledge of your subject specialism, taking account of new practices, research and/ or industry requirements.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b="0" i="0" dirty="0">
                <a:solidFill>
                  <a:srgbClr val="474E52"/>
                </a:solidFill>
                <a:effectLst/>
                <a:latin typeface="Roboto" panose="02000000000000000000" pitchFamily="2" charset="0"/>
              </a:rPr>
              <a:t>9. Share and update knowledge of effective practice with colleagues, networks and/or research communities to support improvement.</a:t>
            </a:r>
          </a:p>
          <a:p>
            <a:pPr algn="l">
              <a:buFont typeface="+mj-lt"/>
              <a:buNone/>
            </a:pPr>
            <a:r>
              <a:rPr lang="en-GB" b="0" i="0" dirty="0">
                <a:solidFill>
                  <a:srgbClr val="474E52"/>
                </a:solidFill>
                <a:effectLst/>
                <a:latin typeface="Roboto" panose="02000000000000000000" pitchFamily="2" charset="0"/>
              </a:rPr>
              <a:t>10. Critically review and apply your knowledge of educational research, pedagogy, and assessment to develop evidence-informed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74E52"/>
              </a:solidFill>
              <a:effectLst/>
              <a:latin typeface="Roboto"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fld id="{B94E2481-7155-3C4F-9C50-33028BD041EE}" type="slidenum">
              <a:rPr lang="en-US" smtClean="0"/>
              <a:t>20</a:t>
            </a:fld>
            <a:endParaRPr lang="en-US"/>
          </a:p>
        </p:txBody>
      </p:sp>
    </p:spTree>
    <p:extLst>
      <p:ext uri="{BB962C8B-B14F-4D97-AF65-F5344CB8AC3E}">
        <p14:creationId xmlns:p14="http://schemas.microsoft.com/office/powerpoint/2010/main" val="2554541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4E2481-7155-3C4F-9C50-33028BD041EE}" type="slidenum">
              <a:rPr lang="en-US" smtClean="0"/>
              <a:t>21</a:t>
            </a:fld>
            <a:endParaRPr lang="en-US"/>
          </a:p>
        </p:txBody>
      </p:sp>
    </p:spTree>
    <p:extLst>
      <p:ext uri="{BB962C8B-B14F-4D97-AF65-F5344CB8AC3E}">
        <p14:creationId xmlns:p14="http://schemas.microsoft.com/office/powerpoint/2010/main" val="351565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 16. </a:t>
            </a:r>
            <a:r>
              <a:rPr lang="en-GB" b="0" i="0" dirty="0">
                <a:solidFill>
                  <a:srgbClr val="474E52"/>
                </a:solidFill>
                <a:effectLst/>
                <a:latin typeface="Roboto" panose="02000000000000000000" pitchFamily="2" charset="0"/>
              </a:rPr>
              <a:t>Select and use digital technologies safely and effectively to promote learning.</a:t>
            </a:r>
          </a:p>
          <a:p>
            <a:endParaRPr lang="en-GB" dirty="0"/>
          </a:p>
        </p:txBody>
      </p:sp>
      <p:sp>
        <p:nvSpPr>
          <p:cNvPr id="4" name="Slide Number Placeholder 3"/>
          <p:cNvSpPr>
            <a:spLocks noGrp="1"/>
          </p:cNvSpPr>
          <p:nvPr>
            <p:ph type="sldNum" sz="quarter" idx="5"/>
          </p:nvPr>
        </p:nvSpPr>
        <p:spPr/>
        <p:txBody>
          <a:bodyPr/>
          <a:lstStyle/>
          <a:p>
            <a:fld id="{B94E2481-7155-3C4F-9C50-33028BD041EE}" type="slidenum">
              <a:rPr lang="en-US" smtClean="0"/>
              <a:t>23</a:t>
            </a:fld>
            <a:endParaRPr lang="en-US"/>
          </a:p>
        </p:txBody>
      </p:sp>
    </p:spTree>
    <p:extLst>
      <p:ext uri="{BB962C8B-B14F-4D97-AF65-F5344CB8AC3E}">
        <p14:creationId xmlns:p14="http://schemas.microsoft.com/office/powerpoint/2010/main" val="1852954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E2481-7155-3C4F-9C50-33028BD041EE}" type="slidenum">
              <a:rPr lang="en-US" smtClean="0"/>
              <a:t>26</a:t>
            </a:fld>
            <a:endParaRPr lang="en-US"/>
          </a:p>
        </p:txBody>
      </p:sp>
    </p:spTree>
    <p:extLst>
      <p:ext uri="{BB962C8B-B14F-4D97-AF65-F5344CB8AC3E}">
        <p14:creationId xmlns:p14="http://schemas.microsoft.com/office/powerpoint/2010/main" val="399736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6. </a:t>
            </a:r>
            <a:r>
              <a:rPr lang="en-GB" b="0" i="0" dirty="0">
                <a:solidFill>
                  <a:srgbClr val="474E52"/>
                </a:solidFill>
                <a:effectLst/>
                <a:latin typeface="Roboto" panose="02000000000000000000" pitchFamily="2" charset="0"/>
              </a:rPr>
              <a:t>Develop collaborative and respectful relationships with learners, colleagues and external stakeholders.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13. </a:t>
            </a:r>
            <a:r>
              <a:rPr lang="en-GB" b="0" i="0" dirty="0">
                <a:solidFill>
                  <a:srgbClr val="474E52"/>
                </a:solidFill>
                <a:effectLst/>
                <a:latin typeface="Roboto" panose="02000000000000000000" pitchFamily="2" charset="0"/>
              </a:rPr>
              <a:t>Promote and support positive learner behaviour, attitudes and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74E52"/>
              </a:solidFill>
              <a:effectLst/>
              <a:latin typeface="Roboto"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fld id="{B94E2481-7155-3C4F-9C50-33028BD041EE}" type="slidenum">
              <a:rPr lang="en-US" smtClean="0"/>
              <a:t>27</a:t>
            </a:fld>
            <a:endParaRPr lang="en-US"/>
          </a:p>
        </p:txBody>
      </p:sp>
    </p:spTree>
    <p:extLst>
      <p:ext uri="{BB962C8B-B14F-4D97-AF65-F5344CB8AC3E}">
        <p14:creationId xmlns:p14="http://schemas.microsoft.com/office/powerpoint/2010/main" val="2368674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highlight>
                <a:srgbClr val="FFFF00"/>
              </a:highlight>
            </a:endParaRPr>
          </a:p>
        </p:txBody>
      </p:sp>
      <p:sp>
        <p:nvSpPr>
          <p:cNvPr id="4" name="Slide Number Placeholder 3"/>
          <p:cNvSpPr>
            <a:spLocks noGrp="1"/>
          </p:cNvSpPr>
          <p:nvPr>
            <p:ph type="sldNum" sz="quarter" idx="5"/>
          </p:nvPr>
        </p:nvSpPr>
        <p:spPr/>
        <p:txBody>
          <a:bodyPr/>
          <a:lstStyle/>
          <a:p>
            <a:fld id="{B94E2481-7155-3C4F-9C50-33028BD041EE}" type="slidenum">
              <a:rPr lang="en-US" smtClean="0"/>
              <a:t>29</a:t>
            </a:fld>
            <a:endParaRPr lang="en-US"/>
          </a:p>
        </p:txBody>
      </p:sp>
    </p:spTree>
    <p:extLst>
      <p:ext uri="{BB962C8B-B14F-4D97-AF65-F5344CB8AC3E}">
        <p14:creationId xmlns:p14="http://schemas.microsoft.com/office/powerpoint/2010/main" val="112178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1A2E3B"/>
                </a:solidFill>
                <a:effectLst/>
                <a:latin typeface="Helvetica Neue" panose="02000503000000020004" pitchFamily="2" charset="0"/>
              </a:rPr>
              <a:t>Watch: NYDC </a:t>
            </a:r>
            <a:r>
              <a:rPr lang="en-GB" dirty="0" err="1">
                <a:hlinkClick r:id="rId3"/>
              </a:rPr>
              <a:t>NYDC</a:t>
            </a:r>
            <a:r>
              <a:rPr lang="en-GB" dirty="0">
                <a:hlinkClick r:id="rId3"/>
              </a:rPr>
              <a:t> Schools Workshops Trailer Captioned (vimeo.com)</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further information on school and college workshops contact </a:t>
            </a:r>
            <a:r>
              <a:rPr lang="en-GB" sz="1800" u="sng" dirty="0">
                <a:solidFill>
                  <a:srgbClr val="0563C1"/>
                </a:solidFill>
                <a:effectLst/>
                <a:latin typeface="Calibri" panose="020F0502020204030204" pitchFamily="34" charset="0"/>
                <a:ea typeface="Calibri" panose="020F0502020204030204" pitchFamily="34" charset="0"/>
                <a:hlinkClick r:id="rId4"/>
              </a:rPr>
              <a:t>lucy@danceeducation.uk</a:t>
            </a:r>
            <a:endParaRPr lang="en-US" dirty="0"/>
          </a:p>
        </p:txBody>
      </p:sp>
      <p:sp>
        <p:nvSpPr>
          <p:cNvPr id="4" name="Slide Number Placeholder 3"/>
          <p:cNvSpPr>
            <a:spLocks noGrp="1"/>
          </p:cNvSpPr>
          <p:nvPr>
            <p:ph type="sldNum" sz="quarter" idx="5"/>
          </p:nvPr>
        </p:nvSpPr>
        <p:spPr/>
        <p:txBody>
          <a:bodyPr/>
          <a:lstStyle/>
          <a:p>
            <a:fld id="{B94E2481-7155-3C4F-9C50-33028BD041EE}" type="slidenum">
              <a:rPr lang="en-US" smtClean="0"/>
              <a:t>3</a:t>
            </a:fld>
            <a:endParaRPr lang="en-US"/>
          </a:p>
        </p:txBody>
      </p:sp>
    </p:spTree>
    <p:extLst>
      <p:ext uri="{BB962C8B-B14F-4D97-AF65-F5344CB8AC3E}">
        <p14:creationId xmlns:p14="http://schemas.microsoft.com/office/powerpoint/2010/main" val="301154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Gold Arts Award</a:t>
            </a:r>
            <a:endParaRPr lang="en-GB" dirty="0"/>
          </a:p>
          <a:p>
            <a:endParaRPr lang="en-GB" dirty="0"/>
          </a:p>
        </p:txBody>
      </p:sp>
      <p:sp>
        <p:nvSpPr>
          <p:cNvPr id="4" name="Slide Number Placeholder 3"/>
          <p:cNvSpPr>
            <a:spLocks noGrp="1"/>
          </p:cNvSpPr>
          <p:nvPr>
            <p:ph type="sldNum" sz="quarter" idx="5"/>
          </p:nvPr>
        </p:nvSpPr>
        <p:spPr/>
        <p:txBody>
          <a:bodyPr/>
          <a:lstStyle/>
          <a:p>
            <a:fld id="{B94E2481-7155-3C4F-9C50-33028BD041EE}" type="slidenum">
              <a:rPr lang="en-US" smtClean="0"/>
              <a:t>4</a:t>
            </a:fld>
            <a:endParaRPr lang="en-US"/>
          </a:p>
        </p:txBody>
      </p:sp>
    </p:spTree>
    <p:extLst>
      <p:ext uri="{BB962C8B-B14F-4D97-AF65-F5344CB8AC3E}">
        <p14:creationId xmlns:p14="http://schemas.microsoft.com/office/powerpoint/2010/main" val="29890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Everything-We-Loved-About-Dance-Was-Taken-2.pdf (onedanceuk.org)</a:t>
            </a:r>
            <a:endParaRPr lang="en-GB" dirty="0"/>
          </a:p>
          <a:p>
            <a:endParaRPr lang="en-GB" dirty="0"/>
          </a:p>
        </p:txBody>
      </p:sp>
      <p:sp>
        <p:nvSpPr>
          <p:cNvPr id="4" name="Slide Number Placeholder 3"/>
          <p:cNvSpPr>
            <a:spLocks noGrp="1"/>
          </p:cNvSpPr>
          <p:nvPr>
            <p:ph type="sldNum" sz="quarter" idx="5"/>
          </p:nvPr>
        </p:nvSpPr>
        <p:spPr/>
        <p:txBody>
          <a:bodyPr/>
          <a:lstStyle/>
          <a:p>
            <a:fld id="{B94E2481-7155-3C4F-9C50-33028BD041EE}" type="slidenum">
              <a:rPr lang="en-US" smtClean="0"/>
              <a:t>5</a:t>
            </a:fld>
            <a:endParaRPr lang="en-US"/>
          </a:p>
        </p:txBody>
      </p:sp>
    </p:spTree>
    <p:extLst>
      <p:ext uri="{BB962C8B-B14F-4D97-AF65-F5344CB8AC3E}">
        <p14:creationId xmlns:p14="http://schemas.microsoft.com/office/powerpoint/2010/main" val="12098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4E2481-7155-3C4F-9C50-33028BD041EE}" type="slidenum">
              <a:rPr lang="en-US" smtClean="0"/>
              <a:t>7</a:t>
            </a:fld>
            <a:endParaRPr lang="en-US"/>
          </a:p>
        </p:txBody>
      </p:sp>
    </p:spTree>
    <p:extLst>
      <p:ext uri="{BB962C8B-B14F-4D97-AF65-F5344CB8AC3E}">
        <p14:creationId xmlns:p14="http://schemas.microsoft.com/office/powerpoint/2010/main" val="213022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performance opportunities. Sharing Dance: a guide for governing boards with your local schools and colleges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PS 20. </a:t>
            </a:r>
            <a:r>
              <a:rPr lang="en-GB" b="0" i="0" dirty="0">
                <a:solidFill>
                  <a:srgbClr val="474E52"/>
                </a:solidFill>
                <a:effectLst/>
                <a:latin typeface="Roboto" panose="02000000000000000000" pitchFamily="2" charset="0"/>
              </a:rPr>
              <a:t>Develop enrichment and progression opportunities for learners through collaboration with employers, higher education and/or community groups.</a:t>
            </a:r>
          </a:p>
          <a:p>
            <a:endParaRPr lang="en-US" dirty="0"/>
          </a:p>
        </p:txBody>
      </p:sp>
      <p:sp>
        <p:nvSpPr>
          <p:cNvPr id="4" name="Slide Number Placeholder 3"/>
          <p:cNvSpPr>
            <a:spLocks noGrp="1"/>
          </p:cNvSpPr>
          <p:nvPr>
            <p:ph type="sldNum" sz="quarter" idx="5"/>
          </p:nvPr>
        </p:nvSpPr>
        <p:spPr/>
        <p:txBody>
          <a:bodyPr/>
          <a:lstStyle/>
          <a:p>
            <a:fld id="{B94E2481-7155-3C4F-9C50-33028BD041EE}" type="slidenum">
              <a:rPr lang="en-US" smtClean="0"/>
              <a:t>9</a:t>
            </a:fld>
            <a:endParaRPr lang="en-US"/>
          </a:p>
        </p:txBody>
      </p:sp>
    </p:spTree>
    <p:extLst>
      <p:ext uri="{BB962C8B-B14F-4D97-AF65-F5344CB8AC3E}">
        <p14:creationId xmlns:p14="http://schemas.microsoft.com/office/powerpoint/2010/main" val="880540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education outreach programmes that each company offers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 </a:t>
            </a:r>
            <a:r>
              <a:rPr lang="en-GB" b="0" i="0" dirty="0">
                <a:solidFill>
                  <a:srgbClr val="474E52"/>
                </a:solidFill>
                <a:effectLst/>
                <a:latin typeface="Roboto" panose="02000000000000000000" pitchFamily="2" charset="0"/>
              </a:rPr>
              <a:t>Develop and update knowledge of your subject specialism, taking account of new practices, research and/ or industry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 </a:t>
            </a:r>
            <a:r>
              <a:rPr lang="en-GB" b="0" i="0" dirty="0">
                <a:solidFill>
                  <a:srgbClr val="474E52"/>
                </a:solidFill>
                <a:effectLst/>
                <a:latin typeface="Roboto" panose="02000000000000000000" pitchFamily="2" charset="0"/>
              </a:rPr>
              <a:t>Develop enrichment and progression opportunities for learners through collaboration with employers, higher education and/or community groups.</a:t>
            </a:r>
          </a:p>
          <a:p>
            <a:endParaRPr lang="en-GB" dirty="0"/>
          </a:p>
        </p:txBody>
      </p:sp>
      <p:sp>
        <p:nvSpPr>
          <p:cNvPr id="4" name="Slide Number Placeholder 3"/>
          <p:cNvSpPr>
            <a:spLocks noGrp="1"/>
          </p:cNvSpPr>
          <p:nvPr>
            <p:ph type="sldNum" sz="quarter" idx="5"/>
          </p:nvPr>
        </p:nvSpPr>
        <p:spPr/>
        <p:txBody>
          <a:bodyPr/>
          <a:lstStyle/>
          <a:p>
            <a:fld id="{B94E2481-7155-3C4F-9C50-33028BD041EE}" type="slidenum">
              <a:rPr lang="en-US" smtClean="0"/>
              <a:t>12</a:t>
            </a:fld>
            <a:endParaRPr lang="en-US"/>
          </a:p>
        </p:txBody>
      </p:sp>
    </p:spTree>
    <p:extLst>
      <p:ext uri="{BB962C8B-B14F-4D97-AF65-F5344CB8AC3E}">
        <p14:creationId xmlns:p14="http://schemas.microsoft.com/office/powerpoint/2010/main" val="3717219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RIDE-5.pdf (onedanceuk.org)</a:t>
            </a:r>
            <a:endParaRPr lang="en-GB" dirty="0"/>
          </a:p>
          <a:p>
            <a:endParaRPr lang="en-GB" dirty="0"/>
          </a:p>
        </p:txBody>
      </p:sp>
      <p:sp>
        <p:nvSpPr>
          <p:cNvPr id="4" name="Slide Number Placeholder 3"/>
          <p:cNvSpPr>
            <a:spLocks noGrp="1"/>
          </p:cNvSpPr>
          <p:nvPr>
            <p:ph type="sldNum" sz="quarter" idx="5"/>
          </p:nvPr>
        </p:nvSpPr>
        <p:spPr/>
        <p:txBody>
          <a:bodyPr/>
          <a:lstStyle/>
          <a:p>
            <a:fld id="{B94E2481-7155-3C4F-9C50-33028BD041EE}" type="slidenum">
              <a:rPr lang="en-US" smtClean="0"/>
              <a:t>14</a:t>
            </a:fld>
            <a:endParaRPr lang="en-US"/>
          </a:p>
        </p:txBody>
      </p:sp>
    </p:spTree>
    <p:extLst>
      <p:ext uri="{BB962C8B-B14F-4D97-AF65-F5344CB8AC3E}">
        <p14:creationId xmlns:p14="http://schemas.microsoft.com/office/powerpoint/2010/main" val="1905118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 </a:t>
            </a:r>
            <a:r>
              <a:rPr lang="en-GB" b="0" i="0" dirty="0">
                <a:solidFill>
                  <a:srgbClr val="474E52"/>
                </a:solidFill>
                <a:effectLst/>
                <a:latin typeface="Roboto" panose="02000000000000000000" pitchFamily="2" charset="0"/>
              </a:rPr>
              <a:t>Value and champion diversity, equality of opportunity, inclusion and social equity.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15. </a:t>
            </a:r>
            <a:r>
              <a:rPr lang="en-GB" b="0" i="0" dirty="0">
                <a:solidFill>
                  <a:srgbClr val="474E52"/>
                </a:solidFill>
                <a:effectLst/>
                <a:latin typeface="Roboto" panose="02000000000000000000" pitchFamily="2" charset="0"/>
              </a:rPr>
              <a:t>Plan and deliver learning programmes that are safe, inclusive, stretching and relevant to learners’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74E52"/>
                </a:solidFill>
                <a:effectLst/>
                <a:latin typeface="Roboto" panose="02000000000000000000" pitchFamily="2" charset="0"/>
              </a:rPr>
              <a:t>2. Promote and embed education for sustainable development (ESD) across learning and working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74E52"/>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74E52"/>
              </a:solidFill>
              <a:effectLst/>
              <a:latin typeface="Roboto"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fld id="{B94E2481-7155-3C4F-9C50-33028BD041EE}" type="slidenum">
              <a:rPr lang="en-US" smtClean="0"/>
              <a:t>15</a:t>
            </a:fld>
            <a:endParaRPr lang="en-US"/>
          </a:p>
        </p:txBody>
      </p:sp>
    </p:spTree>
    <p:extLst>
      <p:ext uri="{BB962C8B-B14F-4D97-AF65-F5344CB8AC3E}">
        <p14:creationId xmlns:p14="http://schemas.microsoft.com/office/powerpoint/2010/main" val="260077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3/28/2023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3/28/2023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3/28/2023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3/28/2023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3/28/2023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danceinteractive.jacobspillow.org/" TargetMode="External"/><Relationship Id="rId3" Type="http://schemas.openxmlformats.org/officeDocument/2006/relationships/image" Target="../media/image5.jpeg"/><Relationship Id="rId7" Type="http://schemas.openxmlformats.org/officeDocument/2006/relationships/hyperlink" Target="https://www.roh.org.uk/learn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nydc.org.uk/" TargetMode="External"/><Relationship Id="rId11" Type="http://schemas.openxmlformats.org/officeDocument/2006/relationships/hyperlink" Target="https://www.ballet.org.uk/get-involved/youth-dance/" TargetMode="External"/><Relationship Id="rId5" Type="http://schemas.openxmlformats.org/officeDocument/2006/relationships/hyperlink" Target="https://www.sadlerswells.com/take-part/schools-and-colleges/" TargetMode="External"/><Relationship Id="rId10" Type="http://schemas.openxmlformats.org/officeDocument/2006/relationships/hyperlink" Target="https://pillowvoices.org/" TargetMode="External"/><Relationship Id="rId4" Type="http://schemas.openxmlformats.org/officeDocument/2006/relationships/hyperlink" Target="https://www.onedanceuk.org/" TargetMode="External"/><Relationship Id="rId9" Type="http://schemas.openxmlformats.org/officeDocument/2006/relationships/hyperlink" Target="https://danceinteractive.jacobspillow.org/themes-essay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4aeBhLakp3c&amp;list=RDCMUCFnPErueKJVoIYwZYFfDyUQ&amp;index=4" TargetMode="External"/><Relationship Id="rId3" Type="http://schemas.openxmlformats.org/officeDocument/2006/relationships/hyperlink" Target="https://www.amazon.co.uk/Choreography-Creating-Developing-Dance-Performance/dp/1785006118/ref=sr_1_16?crid=17J551R4G2KES&amp;keywords=the+art+of+choreography&amp;qid=1679487692&amp;sprefix=the+art+of+choregrapghy%2Caps%2C83&amp;sr=8-16" TargetMode="External"/><Relationship Id="rId7" Type="http://schemas.openxmlformats.org/officeDocument/2006/relationships/hyperlink" Target="https://www.youtube.com/watch?v=gUqZPfGIX6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aynemcgregor.com/learning/resources/" TargetMode="External"/><Relationship Id="rId5" Type="http://schemas.openxmlformats.org/officeDocument/2006/relationships/hyperlink" Target="https://www.youtube.com/watch?v=Vx0fe9R1D7E" TargetMode="External"/><Relationship Id="rId4" Type="http://schemas.openxmlformats.org/officeDocument/2006/relationships/hyperlink" Target="https://www.amazon.co.uk/Dance-Improvisations-Justine-Reeve/dp/1450402143/ref=sr_1_1?crid=2EN68LR1HA0VJ&amp;keywords=dance+improvisation+book&amp;qid=1679487662&amp;sprefix=dance+improvisation+book%2Caps%2C79&amp;sr=8-1" TargetMode="External"/><Relationship Id="rId9"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create.piktochart.com/teams/28513502/infographic" TargetMode="External"/><Relationship Id="rId3" Type="http://schemas.openxmlformats.org/officeDocument/2006/relationships/hyperlink" Target="https://choreomaker.com/apple-ios/" TargetMode="External"/><Relationship Id="rId7" Type="http://schemas.openxmlformats.org/officeDocument/2006/relationships/hyperlink" Target="https://padlet.com/dashboar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generativemusic.com/bloom.html" TargetMode="External"/><Relationship Id="rId5" Type="http://schemas.openxmlformats.org/officeDocument/2006/relationships/hyperlink" Target="https://apps.apple.com/us/app/onform-video-analysis-app/id1490334045" TargetMode="External"/><Relationship Id="rId4" Type="http://schemas.openxmlformats.org/officeDocument/2006/relationships/hyperlink" Target="https://www.youtube.com/watch?v=Vx0fe9R1D7E" TargetMode="External"/><Relationship Id="rId9"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annafreud.org/media/12990/naht-coronavirus-wellbeing-proof-4-1.pdf" TargetMode="External"/><Relationship Id="rId3" Type="http://schemas.openxmlformats.org/officeDocument/2006/relationships/hyperlink" Target="https://www.communitydance.org.uk/DB/animated-library/hands-on-hands-off?ed=14068" TargetMode="External"/><Relationship Id="rId7" Type="http://schemas.openxmlformats.org/officeDocument/2006/relationships/hyperlink" Target="https://www.educationsupport.org.uk/get-help/help-for-you/helplin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mindfulteachers.org/" TargetMode="External"/><Relationship Id="rId5" Type="http://schemas.openxmlformats.org/officeDocument/2006/relationships/hyperlink" Target="https://www.equoo-wellbeing.com/" TargetMode="External"/><Relationship Id="rId4" Type="http://schemas.openxmlformats.org/officeDocument/2006/relationships/hyperlink" Target="https://www.nidms.co.uk/"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theguardian.com/education/2019/sep/10/why-are-so-few-dance-students-from-state-school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772495751/9894bcb74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rtscouncil.org.uk/sites/default/files/download-file/Governor%20Guides%20-%20Dance.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724CE-6EFE-BB42-98F6-8AFDDA746E7E}"/>
              </a:ext>
            </a:extLst>
          </p:cNvPr>
          <p:cNvSpPr>
            <a:spLocks noGrp="1"/>
          </p:cNvSpPr>
          <p:nvPr>
            <p:ph type="ctrTitle"/>
          </p:nvPr>
        </p:nvSpPr>
        <p:spPr>
          <a:xfrm>
            <a:off x="8154186" y="634029"/>
            <a:ext cx="3355942" cy="3516732"/>
          </a:xfrm>
        </p:spPr>
        <p:txBody>
          <a:bodyPr>
            <a:normAutofit/>
          </a:bodyPr>
          <a:lstStyle/>
          <a:p>
            <a:r>
              <a:rPr lang="en-US" sz="2800" dirty="0"/>
              <a:t>Dance Teach-Meet</a:t>
            </a:r>
            <a:br>
              <a:rPr lang="en-US" sz="2800" dirty="0"/>
            </a:br>
            <a:br>
              <a:rPr lang="en-US" sz="2800" dirty="0"/>
            </a:br>
            <a:r>
              <a:rPr lang="en-US" sz="2800" dirty="0"/>
              <a:t>Terpsichore and pedagogy: Embedding subject specific educational theory in the dance studio </a:t>
            </a:r>
          </a:p>
        </p:txBody>
      </p:sp>
      <p:sp>
        <p:nvSpPr>
          <p:cNvPr id="3" name="Subtitle 2">
            <a:extLst>
              <a:ext uri="{FF2B5EF4-FFF2-40B4-BE49-F238E27FC236}">
                <a16:creationId xmlns:a16="http://schemas.microsoft.com/office/drawing/2014/main" id="{46E61285-B59E-594E-9FD3-175B34B07FE8}"/>
              </a:ext>
            </a:extLst>
          </p:cNvPr>
          <p:cNvSpPr>
            <a:spLocks noGrp="1"/>
          </p:cNvSpPr>
          <p:nvPr>
            <p:ph type="subTitle" idx="1"/>
          </p:nvPr>
        </p:nvSpPr>
        <p:spPr>
          <a:xfrm>
            <a:off x="8154186" y="4150761"/>
            <a:ext cx="3609724" cy="2274344"/>
          </a:xfrm>
        </p:spPr>
        <p:txBody>
          <a:bodyPr>
            <a:normAutofit/>
          </a:bodyPr>
          <a:lstStyle/>
          <a:p>
            <a:r>
              <a:rPr lang="en-US" dirty="0"/>
              <a:t>27/03/2023</a:t>
            </a:r>
          </a:p>
          <a:p>
            <a:r>
              <a:rPr lang="en-US" sz="1200" dirty="0"/>
              <a:t>(16.00-17.15)</a:t>
            </a:r>
          </a:p>
          <a:p>
            <a:endParaRPr lang="en-US" sz="1200" dirty="0"/>
          </a:p>
          <a:p>
            <a:r>
              <a:rPr lang="en-US" sz="1600" dirty="0"/>
              <a:t>Claire Coleman: Lecturer – </a:t>
            </a:r>
            <a:r>
              <a:rPr lang="en-US" sz="1600" dirty="0" err="1"/>
              <a:t>UoB</a:t>
            </a:r>
            <a:r>
              <a:rPr lang="en-US" sz="1600" dirty="0"/>
              <a:t> (PGCE FET)</a:t>
            </a:r>
          </a:p>
          <a:p>
            <a:r>
              <a:rPr lang="en-US" sz="1600" dirty="0"/>
              <a:t>Guest: Anita </a:t>
            </a:r>
            <a:r>
              <a:rPr lang="en-US" sz="1600"/>
              <a:t>Wadsworth: Artist</a:t>
            </a:r>
            <a:r>
              <a:rPr lang="en-US" sz="1600" dirty="0"/>
              <a:t>/Lecturer – Bird College (BA Hons) &amp; </a:t>
            </a:r>
            <a:r>
              <a:rPr lang="en-US" sz="1600" dirty="0" err="1"/>
              <a:t>bbodance</a:t>
            </a:r>
            <a:r>
              <a:rPr lang="en-US" sz="1600" dirty="0"/>
              <a:t> - Dance Teaching Qualifications) </a:t>
            </a:r>
          </a:p>
        </p:txBody>
      </p:sp>
      <p:sp>
        <p:nvSpPr>
          <p:cNvPr id="1033"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035"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1026" name="Picture 2" descr="Image result for nation youth dance company">
            <a:extLst>
              <a:ext uri="{FF2B5EF4-FFF2-40B4-BE49-F238E27FC236}">
                <a16:creationId xmlns:a16="http://schemas.microsoft.com/office/drawing/2014/main" id="{E737826E-87AA-184A-BC1D-58BCAF1BBB4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9023" y="1342630"/>
            <a:ext cx="5659222" cy="43719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2E9811-768E-F14A-99DE-4FBC991B344D}"/>
              </a:ext>
            </a:extLst>
          </p:cNvPr>
          <p:cNvSpPr txBox="1"/>
          <p:nvPr/>
        </p:nvSpPr>
        <p:spPr>
          <a:xfrm>
            <a:off x="1380139" y="5824615"/>
            <a:ext cx="2829611" cy="400110"/>
          </a:xfrm>
          <a:prstGeom prst="rect">
            <a:avLst/>
          </a:prstGeom>
          <a:noFill/>
        </p:spPr>
        <p:txBody>
          <a:bodyPr wrap="square" rtlCol="0">
            <a:spAutoFit/>
          </a:bodyPr>
          <a:lstStyle/>
          <a:p>
            <a:pPr algn="l"/>
            <a:r>
              <a:rPr lang="en-GB" sz="1000" i="0" u="none" strike="noStrike" dirty="0">
                <a:solidFill>
                  <a:srgbClr val="333333"/>
                </a:solidFill>
                <a:effectLst/>
                <a:latin typeface="Helvetica Neue" panose="02000503000000020004" pitchFamily="2" charset="0"/>
              </a:rPr>
              <a:t>National Youth Dance Company / Sharon </a:t>
            </a:r>
            <a:r>
              <a:rPr lang="en-GB" sz="1000" i="0" u="none" strike="noStrike" dirty="0" err="1">
                <a:solidFill>
                  <a:srgbClr val="333333"/>
                </a:solidFill>
                <a:effectLst/>
                <a:latin typeface="Helvetica Neue" panose="02000503000000020004" pitchFamily="2" charset="0"/>
              </a:rPr>
              <a:t>Eyal</a:t>
            </a:r>
            <a:r>
              <a:rPr lang="en-GB" sz="1000" i="0" u="none" strike="noStrike" dirty="0">
                <a:solidFill>
                  <a:srgbClr val="333333"/>
                </a:solidFill>
                <a:effectLst/>
                <a:latin typeface="Helvetica Neue" panose="02000503000000020004" pitchFamily="2" charset="0"/>
              </a:rPr>
              <a:t> – </a:t>
            </a:r>
            <a:r>
              <a:rPr lang="en-GB" sz="1000" i="0" u="sng" strike="noStrike" dirty="0">
                <a:solidFill>
                  <a:srgbClr val="333333"/>
                </a:solidFill>
                <a:effectLst/>
                <a:latin typeface="Helvetica Neue" panose="02000503000000020004" pitchFamily="2" charset="0"/>
              </a:rPr>
              <a:t>Used To Be Blonde </a:t>
            </a:r>
            <a:r>
              <a:rPr lang="en-GB" sz="1000" i="0" u="none" strike="noStrike" dirty="0">
                <a:solidFill>
                  <a:srgbClr val="333333"/>
                </a:solidFill>
                <a:effectLst/>
                <a:latin typeface="Helvetica Neue" panose="02000503000000020004" pitchFamily="2" charset="0"/>
              </a:rPr>
              <a:t>(2018)</a:t>
            </a:r>
          </a:p>
        </p:txBody>
      </p:sp>
    </p:spTree>
    <p:extLst>
      <p:ext uri="{BB962C8B-B14F-4D97-AF65-F5344CB8AC3E}">
        <p14:creationId xmlns:p14="http://schemas.microsoft.com/office/powerpoint/2010/main" val="3331004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70579-354D-D545-A09D-C9E6F7A4A80B}"/>
              </a:ext>
            </a:extLst>
          </p:cNvPr>
          <p:cNvSpPr>
            <a:spLocks noGrp="1"/>
          </p:cNvSpPr>
          <p:nvPr>
            <p:ph type="title"/>
          </p:nvPr>
        </p:nvSpPr>
        <p:spPr/>
        <p:txBody>
          <a:bodyPr/>
          <a:lstStyle/>
          <a:p>
            <a:r>
              <a:rPr lang="en-US" dirty="0"/>
              <a:t>INDUSTRY RELEVANCE </a:t>
            </a:r>
          </a:p>
        </p:txBody>
      </p:sp>
      <p:sp>
        <p:nvSpPr>
          <p:cNvPr id="3" name="Content Placeholder 2">
            <a:extLst>
              <a:ext uri="{FF2B5EF4-FFF2-40B4-BE49-F238E27FC236}">
                <a16:creationId xmlns:a16="http://schemas.microsoft.com/office/drawing/2014/main" id="{871C8C83-31E0-1D4D-B09C-F88E5DEE7383}"/>
              </a:ext>
            </a:extLst>
          </p:cNvPr>
          <p:cNvSpPr>
            <a:spLocks noGrp="1"/>
          </p:cNvSpPr>
          <p:nvPr>
            <p:ph idx="1"/>
          </p:nvPr>
        </p:nvSpPr>
        <p:spPr>
          <a:xfrm>
            <a:off x="1371600" y="1754659"/>
            <a:ext cx="9601200" cy="4621427"/>
          </a:xfrm>
        </p:spPr>
        <p:txBody>
          <a:bodyPr>
            <a:normAutofit/>
          </a:bodyPr>
          <a:lstStyle/>
          <a:p>
            <a:pPr marL="0" indent="0">
              <a:buNone/>
            </a:pPr>
            <a:r>
              <a:rPr lang="en-GB" sz="2400" dirty="0">
                <a:effectLst/>
                <a:ea typeface="Times New Roman" panose="02020603050405020304" pitchFamily="18" charset="0"/>
                <a:cs typeface="Times New Roman" panose="02020603050405020304" pitchFamily="18" charset="0"/>
              </a:rPr>
              <a:t>There is a need to ensure that further education dance teaching remains relevant to the needs of the dance industry. This may involve </a:t>
            </a:r>
            <a:r>
              <a:rPr lang="en-GB" sz="2400" b="1" dirty="0">
                <a:effectLst/>
                <a:ea typeface="Times New Roman" panose="02020603050405020304" pitchFamily="18" charset="0"/>
                <a:cs typeface="Times New Roman" panose="02020603050405020304" pitchFamily="18" charset="0"/>
              </a:rPr>
              <a:t>greater collaboration with industry professionals, the development of relevant curricula, and the provision of opportunities for students to gain practical experience.</a:t>
            </a:r>
          </a:p>
          <a:p>
            <a:pPr marL="0" indent="0">
              <a:buNone/>
            </a:pPr>
            <a:endParaRPr lang="en-GB" sz="2400" dirty="0">
              <a:effectLst/>
              <a:ea typeface="Calibri" panose="020F0502020204030204" pitchFamily="34" charset="0"/>
              <a:cs typeface="Times New Roman" panose="02020603050405020304" pitchFamily="18" charset="0"/>
            </a:endParaRPr>
          </a:p>
          <a:p>
            <a:pPr marL="0" indent="0" algn="ctr">
              <a:buNone/>
            </a:pPr>
            <a:r>
              <a:rPr lang="en-GB" sz="2400" dirty="0">
                <a:solidFill>
                  <a:schemeClr val="tx1"/>
                </a:solidFill>
                <a:effectLst/>
              </a:rPr>
              <a:t>“I think there is a lot of miseducation/understanding about the value of dance and the arts, how academic the courses actually are, and the plethora of arts-based careers that are available in the industry and in academia.”</a:t>
            </a:r>
          </a:p>
          <a:p>
            <a:pPr marL="0" indent="0" algn="r">
              <a:buNone/>
            </a:pPr>
            <a:r>
              <a:rPr lang="en-GB" sz="1800" b="1" dirty="0">
                <a:solidFill>
                  <a:srgbClr val="FF0000"/>
                </a:solidFill>
                <a:effectLst/>
              </a:rPr>
              <a:t> </a:t>
            </a:r>
            <a:r>
              <a:rPr lang="en-GB" sz="1800" dirty="0">
                <a:solidFill>
                  <a:schemeClr val="tx1"/>
                </a:solidFill>
                <a:effectLst/>
              </a:rPr>
              <a:t>(</a:t>
            </a:r>
            <a:r>
              <a:rPr lang="en-GB" sz="1800" dirty="0" err="1">
                <a:solidFill>
                  <a:schemeClr val="tx1"/>
                </a:solidFill>
                <a:effectLst/>
              </a:rPr>
              <a:t>OneDanceUK</a:t>
            </a:r>
            <a:r>
              <a:rPr lang="en-GB" sz="1800" dirty="0">
                <a:solidFill>
                  <a:schemeClr val="tx1"/>
                </a:solidFill>
                <a:effectLst/>
              </a:rPr>
              <a:t>, 2018) </a:t>
            </a:r>
            <a:endParaRPr lang="en-GB" sz="1800" dirty="0">
              <a:solidFill>
                <a:schemeClr val="tx1"/>
              </a:solidFill>
            </a:endParaRPr>
          </a:p>
          <a:p>
            <a:pPr marL="0" indent="0" algn="ctr">
              <a:buNone/>
            </a:pPr>
            <a:endParaRPr lang="en-GB" sz="2400" dirty="0">
              <a:solidFill>
                <a:schemeClr val="tx1"/>
              </a:solidFill>
              <a:effectLs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830378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70579-354D-D545-A09D-C9E6F7A4A80B}"/>
              </a:ext>
            </a:extLst>
          </p:cNvPr>
          <p:cNvSpPr>
            <a:spLocks noGrp="1"/>
          </p:cNvSpPr>
          <p:nvPr>
            <p:ph type="title"/>
          </p:nvPr>
        </p:nvSpPr>
        <p:spPr/>
        <p:txBody>
          <a:bodyPr/>
          <a:lstStyle/>
          <a:p>
            <a:r>
              <a:rPr lang="en-US" dirty="0"/>
              <a:t>INDUSTRY RELEVANCE </a:t>
            </a:r>
          </a:p>
        </p:txBody>
      </p:sp>
      <p:sp>
        <p:nvSpPr>
          <p:cNvPr id="3" name="Content Placeholder 2">
            <a:extLst>
              <a:ext uri="{FF2B5EF4-FFF2-40B4-BE49-F238E27FC236}">
                <a16:creationId xmlns:a16="http://schemas.microsoft.com/office/drawing/2014/main" id="{871C8C83-31E0-1D4D-B09C-F88E5DEE7383}"/>
              </a:ext>
            </a:extLst>
          </p:cNvPr>
          <p:cNvSpPr>
            <a:spLocks noGrp="1"/>
          </p:cNvSpPr>
          <p:nvPr>
            <p:ph idx="1"/>
          </p:nvPr>
        </p:nvSpPr>
        <p:spPr>
          <a:xfrm>
            <a:off x="1371600" y="1345915"/>
            <a:ext cx="9601200" cy="4937703"/>
          </a:xfrm>
        </p:spPr>
        <p:txBody>
          <a:bodyPr>
            <a:normAutofit/>
          </a:bodyPr>
          <a:lstStyle/>
          <a:p>
            <a:pPr marL="0" indent="0">
              <a:buNone/>
            </a:pPr>
            <a:endParaRPr lang="en-GB" dirty="0">
              <a:solidFill>
                <a:schemeClr val="tx1"/>
              </a:solidFill>
            </a:endParaRPr>
          </a:p>
          <a:p>
            <a:pPr marL="0" indent="0">
              <a:buNone/>
            </a:pPr>
            <a:r>
              <a:rPr lang="en-GB" sz="2400" dirty="0">
                <a:effectLst/>
                <a:ea typeface="Times New Roman" panose="02020603050405020304" pitchFamily="18" charset="0"/>
              </a:rPr>
              <a:t>Price and </a:t>
            </a:r>
            <a:r>
              <a:rPr lang="en-GB" sz="2400" dirty="0" err="1">
                <a:effectLst/>
                <a:ea typeface="Times New Roman" panose="02020603050405020304" pitchFamily="18" charset="0"/>
              </a:rPr>
              <a:t>Coaten</a:t>
            </a:r>
            <a:r>
              <a:rPr lang="en-GB" sz="2400" dirty="0">
                <a:effectLst/>
                <a:ea typeface="Times New Roman" panose="02020603050405020304" pitchFamily="18" charset="0"/>
              </a:rPr>
              <a:t> (2019) suggest, “</a:t>
            </a:r>
            <a:r>
              <a:rPr lang="en-GB" sz="2400" b="1" dirty="0">
                <a:effectLst/>
                <a:ea typeface="Times New Roman" panose="02020603050405020304" pitchFamily="18" charset="0"/>
              </a:rPr>
              <a:t>The involvement of industry professionals is essential </a:t>
            </a:r>
            <a:r>
              <a:rPr lang="en-GB" sz="2400" dirty="0">
                <a:effectLst/>
                <a:ea typeface="Times New Roman" panose="02020603050405020304" pitchFamily="18" charset="0"/>
              </a:rPr>
              <a:t>in ensuring that students are prepared for the realities of working in the dance industry and that the curriculum is relevant to current industry practices and trends.” </a:t>
            </a:r>
          </a:p>
          <a:p>
            <a:pPr marL="0" indent="0">
              <a:buNone/>
            </a:pPr>
            <a:r>
              <a:rPr lang="en-GB" sz="2400" dirty="0">
                <a:effectLst/>
                <a:ea typeface="Times New Roman" panose="02020603050405020304" pitchFamily="18" charset="0"/>
              </a:rPr>
              <a:t>and </a:t>
            </a:r>
          </a:p>
          <a:p>
            <a:pPr marL="0" indent="0">
              <a:buNone/>
            </a:pPr>
            <a:r>
              <a:rPr lang="en-GB" sz="2400" dirty="0">
                <a:effectLst/>
                <a:ea typeface="Times New Roman" panose="02020603050405020304" pitchFamily="18" charset="0"/>
              </a:rPr>
              <a:t>"Providing </a:t>
            </a:r>
            <a:r>
              <a:rPr lang="en-GB" sz="2400" b="1" dirty="0">
                <a:effectLst/>
                <a:ea typeface="Times New Roman" panose="02020603050405020304" pitchFamily="18" charset="0"/>
              </a:rPr>
              <a:t>opportunities for students to engage with the wider dance community,</a:t>
            </a:r>
            <a:r>
              <a:rPr lang="en-GB" sz="2400" dirty="0">
                <a:effectLst/>
                <a:ea typeface="Times New Roman" panose="02020603050405020304" pitchFamily="18" charset="0"/>
              </a:rPr>
              <a:t> through performances, workshops, and other events, not only enhances their learning experience but also helps to build their professional networks and prepares them for future careers in the dance industry."</a:t>
            </a:r>
          </a:p>
          <a:p>
            <a:pPr marL="0" indent="0">
              <a:buNone/>
            </a:pPr>
            <a:endParaRPr lang="en-GB" sz="1800" dirty="0">
              <a:effectLst/>
              <a:latin typeface="Times New Roman" panose="02020603050405020304" pitchFamily="18" charset="0"/>
              <a:ea typeface="Times New Roman" panose="02020603050405020304" pitchFamily="18" charset="0"/>
            </a:endParaRPr>
          </a:p>
          <a:p>
            <a:pPr marL="0" indent="0">
              <a:buNone/>
            </a:pPr>
            <a:endParaRPr lang="en-GB" sz="1800" dirty="0">
              <a:solidFill>
                <a:schemeClr val="tx1"/>
              </a:solidFill>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820958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id="{AB37E899-1A26-449D-9A99-B8D7B9564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075739-E3C6-974D-9A95-D3617CA07977}"/>
              </a:ext>
            </a:extLst>
          </p:cNvPr>
          <p:cNvSpPr>
            <a:spLocks noGrp="1"/>
          </p:cNvSpPr>
          <p:nvPr>
            <p:ph type="title"/>
          </p:nvPr>
        </p:nvSpPr>
        <p:spPr>
          <a:xfrm>
            <a:off x="5100824" y="236306"/>
            <a:ext cx="6176776" cy="1935394"/>
          </a:xfrm>
        </p:spPr>
        <p:txBody>
          <a:bodyPr>
            <a:normAutofit/>
          </a:bodyPr>
          <a:lstStyle/>
          <a:p>
            <a:r>
              <a:rPr lang="en-US" sz="3600" dirty="0"/>
              <a:t>RESOURCES TO SUPPORT LINKS TO INDUSTRY </a:t>
            </a:r>
          </a:p>
        </p:txBody>
      </p:sp>
      <p:pic>
        <p:nvPicPr>
          <p:cNvPr id="9" name="Picture 2" descr="Schools &amp; Teachers - English National Ballet">
            <a:extLst>
              <a:ext uri="{FF2B5EF4-FFF2-40B4-BE49-F238E27FC236}">
                <a16:creationId xmlns:a16="http://schemas.microsoft.com/office/drawing/2014/main" id="{72FC43EA-C76F-BC49-ACF3-10F24B4FE8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42" r="46164" b="-1"/>
          <a:stretch/>
        </p:blipFill>
        <p:spPr bwMode="auto">
          <a:xfrm>
            <a:off x="-1" y="10"/>
            <a:ext cx="4602146" cy="685799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2">
            <a:extLst>
              <a:ext uri="{FF2B5EF4-FFF2-40B4-BE49-F238E27FC236}">
                <a16:creationId xmlns:a16="http://schemas.microsoft.com/office/drawing/2014/main" id="{A9023BA4-63D6-4B04-BC2C-6D126A23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1580756-8DF3-A346-BC52-B4533385420E}"/>
              </a:ext>
            </a:extLst>
          </p:cNvPr>
          <p:cNvSpPr>
            <a:spLocks noGrp="1"/>
          </p:cNvSpPr>
          <p:nvPr>
            <p:ph idx="1"/>
          </p:nvPr>
        </p:nvSpPr>
        <p:spPr>
          <a:xfrm>
            <a:off x="5080240" y="1633591"/>
            <a:ext cx="6197360" cy="5075434"/>
          </a:xfrm>
        </p:spPr>
        <p:txBody>
          <a:bodyPr>
            <a:normAutofit lnSpcReduction="10000"/>
          </a:bodyPr>
          <a:lstStyle/>
          <a:p>
            <a:r>
              <a:rPr lang="en-US" sz="1500" dirty="0">
                <a:solidFill>
                  <a:schemeClr val="tx1"/>
                </a:solidFill>
                <a:hlinkClick r:id="rId4">
                  <a:extLst>
                    <a:ext uri="{A12FA001-AC4F-418D-AE19-62706E023703}">
                      <ahyp:hlinkClr xmlns:ahyp="http://schemas.microsoft.com/office/drawing/2018/hyperlinkcolor" val="tx"/>
                    </a:ext>
                  </a:extLst>
                </a:hlinkClick>
              </a:rPr>
              <a:t>https://www.onedanceuk.org</a:t>
            </a:r>
            <a:r>
              <a:rPr lang="en-US" sz="1500" dirty="0">
                <a:solidFill>
                  <a:schemeClr val="tx1"/>
                </a:solidFill>
              </a:rPr>
              <a:t> </a:t>
            </a:r>
            <a:r>
              <a:rPr lang="en-US" sz="1500" b="1" dirty="0" err="1">
                <a:solidFill>
                  <a:schemeClr val="tx1"/>
                </a:solidFill>
              </a:rPr>
              <a:t>OneDanceUK</a:t>
            </a:r>
            <a:r>
              <a:rPr lang="en-US" sz="1500" b="1" dirty="0">
                <a:solidFill>
                  <a:schemeClr val="tx1"/>
                </a:solidFill>
              </a:rPr>
              <a:t>. </a:t>
            </a:r>
            <a:r>
              <a:rPr lang="en-GB" sz="1500" i="0" u="none" strike="noStrike" dirty="0">
                <a:solidFill>
                  <a:schemeClr val="tx1"/>
                </a:solidFill>
                <a:effectLst/>
              </a:rPr>
              <a:t>Dance Ambassadors, Young Creatives, Dance Teacher Advocacy Group</a:t>
            </a:r>
          </a:p>
          <a:p>
            <a:r>
              <a:rPr lang="en-US" sz="1500" dirty="0">
                <a:solidFill>
                  <a:schemeClr val="tx1"/>
                </a:solidFill>
                <a:hlinkClick r:id="rId5">
                  <a:extLst>
                    <a:ext uri="{A12FA001-AC4F-418D-AE19-62706E023703}">
                      <ahyp:hlinkClr xmlns:ahyp="http://schemas.microsoft.com/office/drawing/2018/hyperlinkcolor" val="tx"/>
                    </a:ext>
                  </a:extLst>
                </a:hlinkClick>
              </a:rPr>
              <a:t>https://www.sadlerswells.com/take-part/schools-and-colleges/</a:t>
            </a:r>
            <a:r>
              <a:rPr lang="en-US" sz="1500" dirty="0">
                <a:solidFill>
                  <a:schemeClr val="tx1"/>
                </a:solidFill>
              </a:rPr>
              <a:t> </a:t>
            </a:r>
            <a:r>
              <a:rPr lang="en-US" sz="1500" b="1" dirty="0">
                <a:solidFill>
                  <a:schemeClr val="tx1"/>
                </a:solidFill>
              </a:rPr>
              <a:t>Sadlers Wells </a:t>
            </a:r>
            <a:r>
              <a:rPr lang="en-GB" sz="1500" i="0" u="none" strike="noStrike" dirty="0">
                <a:solidFill>
                  <a:schemeClr val="tx1"/>
                </a:solidFill>
                <a:effectLst/>
              </a:rPr>
              <a:t>Schools and colleges play a pivotal role in connecting students to cultural experiences. We have a range of programmes that aim to help students connect with the world of dance.</a:t>
            </a:r>
            <a:endParaRPr lang="en-US" sz="1500" dirty="0">
              <a:solidFill>
                <a:schemeClr val="tx1"/>
              </a:solidFill>
            </a:endParaRPr>
          </a:p>
          <a:p>
            <a:r>
              <a:rPr lang="en-US" sz="1500" dirty="0">
                <a:solidFill>
                  <a:schemeClr val="tx1"/>
                </a:solidFill>
                <a:hlinkClick r:id="rId6">
                  <a:extLst>
                    <a:ext uri="{A12FA001-AC4F-418D-AE19-62706E023703}">
                      <ahyp:hlinkClr xmlns:ahyp="http://schemas.microsoft.com/office/drawing/2018/hyperlinkcolor" val="tx"/>
                    </a:ext>
                  </a:extLst>
                </a:hlinkClick>
              </a:rPr>
              <a:t>https://nydc.org.uk</a:t>
            </a:r>
            <a:r>
              <a:rPr lang="en-US" sz="1500" dirty="0">
                <a:solidFill>
                  <a:schemeClr val="tx1"/>
                </a:solidFill>
              </a:rPr>
              <a:t> </a:t>
            </a:r>
            <a:r>
              <a:rPr lang="en-GB" sz="1500" b="1" i="0" u="none" strike="noStrike" dirty="0">
                <a:solidFill>
                  <a:schemeClr val="tx1"/>
                </a:solidFill>
                <a:effectLst/>
              </a:rPr>
              <a:t>National Youth Dance Company (NYDC) </a:t>
            </a:r>
            <a:r>
              <a:rPr lang="en-GB" sz="1500" i="0" u="none" strike="noStrike" dirty="0">
                <a:solidFill>
                  <a:schemeClr val="tx1"/>
                </a:solidFill>
                <a:effectLst/>
              </a:rPr>
              <a:t>aims to create and perform innovative and influential dance, bringing together some of the brightest dance talent from across England to work with Sadler’s Wells’ internationally renowned Associate Artists and visiting companies.</a:t>
            </a:r>
            <a:endParaRPr lang="en-US" sz="1500" dirty="0">
              <a:solidFill>
                <a:schemeClr val="tx1"/>
              </a:solidFill>
            </a:endParaRPr>
          </a:p>
          <a:p>
            <a:r>
              <a:rPr lang="en-US" sz="1500" dirty="0">
                <a:solidFill>
                  <a:schemeClr val="tx1"/>
                </a:solidFill>
                <a:hlinkClick r:id="rId7">
                  <a:extLst>
                    <a:ext uri="{A12FA001-AC4F-418D-AE19-62706E023703}">
                      <ahyp:hlinkClr xmlns:ahyp="http://schemas.microsoft.com/office/drawing/2018/hyperlinkcolor" val="tx"/>
                    </a:ext>
                  </a:extLst>
                </a:hlinkClick>
              </a:rPr>
              <a:t>https://www.roh.org.uk/learning</a:t>
            </a:r>
            <a:r>
              <a:rPr lang="en-US" sz="1500" dirty="0">
                <a:solidFill>
                  <a:schemeClr val="tx1"/>
                </a:solidFill>
              </a:rPr>
              <a:t> </a:t>
            </a:r>
            <a:r>
              <a:rPr lang="en-US" sz="1500" b="1" dirty="0">
                <a:solidFill>
                  <a:schemeClr val="tx1"/>
                </a:solidFill>
              </a:rPr>
              <a:t>ROH</a:t>
            </a:r>
            <a:r>
              <a:rPr lang="en-US" sz="1500" dirty="0">
                <a:solidFill>
                  <a:schemeClr val="tx1"/>
                </a:solidFill>
              </a:rPr>
              <a:t> Chance to Dance, Young Creatives, School matinee performances </a:t>
            </a:r>
          </a:p>
          <a:p>
            <a:pPr fontAlgn="base"/>
            <a:r>
              <a:rPr lang="en-US" sz="1500" dirty="0">
                <a:solidFill>
                  <a:schemeClr val="tx1"/>
                </a:solidFill>
                <a:hlinkClick r:id="rId8">
                  <a:extLst>
                    <a:ext uri="{A12FA001-AC4F-418D-AE19-62706E023703}">
                      <ahyp:hlinkClr xmlns:ahyp="http://schemas.microsoft.com/office/drawing/2018/hyperlinkcolor" val="tx"/>
                    </a:ext>
                  </a:extLst>
                </a:hlinkClick>
              </a:rPr>
              <a:t>https://danceinteractive.jacobspillow.org</a:t>
            </a:r>
            <a:r>
              <a:rPr lang="en-US" sz="1500" dirty="0">
                <a:solidFill>
                  <a:schemeClr val="tx1"/>
                </a:solidFill>
              </a:rPr>
              <a:t>  </a:t>
            </a:r>
            <a:r>
              <a:rPr lang="en-US" sz="1500" b="1" dirty="0">
                <a:solidFill>
                  <a:schemeClr val="tx1"/>
                </a:solidFill>
              </a:rPr>
              <a:t>Jacobs Pillow </a:t>
            </a:r>
            <a:r>
              <a:rPr lang="en-GB" sz="1500" i="0" u="none" strike="noStrike" dirty="0">
                <a:solidFill>
                  <a:schemeClr val="tx1"/>
                </a:solidFill>
                <a:effectLst/>
              </a:rPr>
              <a:t>An ever-growing collection of dance videos filmed at Jacob’s Pillow from the 1930s to today, </a:t>
            </a:r>
            <a:r>
              <a:rPr lang="en-GB" sz="1500" i="0" u="none" strike="noStrike" dirty="0">
                <a:solidFill>
                  <a:schemeClr val="tx1"/>
                </a:solidFill>
                <a:effectLst/>
                <a:hlinkClick r:id="rId9">
                  <a:extLst>
                    <a:ext uri="{A12FA001-AC4F-418D-AE19-62706E023703}">
                      <ahyp:hlinkClr xmlns:ahyp="http://schemas.microsoft.com/office/drawing/2018/hyperlinkcolor" val="tx"/>
                    </a:ext>
                  </a:extLst>
                </a:hlinkClick>
              </a:rPr>
              <a:t>plus</a:t>
            </a:r>
            <a:r>
              <a:rPr lang="en-GB" sz="1500" i="1" u="none" strike="noStrike" dirty="0">
                <a:solidFill>
                  <a:schemeClr val="tx1"/>
                </a:solidFill>
                <a:effectLst/>
                <a:hlinkClick r:id="rId9">
                  <a:extLst>
                    <a:ext uri="{A12FA001-AC4F-418D-AE19-62706E023703}">
                      <ahyp:hlinkClr xmlns:ahyp="http://schemas.microsoft.com/office/drawing/2018/hyperlinkcolor" val="tx"/>
                    </a:ext>
                  </a:extLst>
                </a:hlinkClick>
              </a:rPr>
              <a:t> multi-media essays</a:t>
            </a:r>
            <a:r>
              <a:rPr lang="en-GB" sz="1500" i="0" u="none" strike="noStrike" dirty="0">
                <a:solidFill>
                  <a:schemeClr val="tx1"/>
                </a:solidFill>
                <a:effectLst/>
              </a:rPr>
              <a:t> and a related </a:t>
            </a:r>
            <a:r>
              <a:rPr lang="en-GB" sz="1500" i="1" u="none" strike="noStrike" dirty="0">
                <a:solidFill>
                  <a:schemeClr val="tx1"/>
                </a:solidFill>
                <a:effectLst/>
                <a:hlinkClick r:id="rId10">
                  <a:extLst>
                    <a:ext uri="{A12FA001-AC4F-418D-AE19-62706E023703}">
                      <ahyp:hlinkClr xmlns:ahyp="http://schemas.microsoft.com/office/drawing/2018/hyperlinkcolor" val="tx"/>
                    </a:ext>
                  </a:extLst>
                </a:hlinkClick>
              </a:rPr>
              <a:t>podcast</a:t>
            </a:r>
            <a:r>
              <a:rPr lang="en-GB" sz="1500" i="0" u="none" strike="noStrike" dirty="0">
                <a:solidFill>
                  <a:schemeClr val="tx1"/>
                </a:solidFill>
                <a:effectLst/>
              </a:rPr>
              <a:t>.</a:t>
            </a:r>
          </a:p>
          <a:p>
            <a:pPr fontAlgn="base"/>
            <a:r>
              <a:rPr lang="en-GB" sz="1500" dirty="0">
                <a:solidFill>
                  <a:schemeClr val="tx1"/>
                </a:solidFill>
                <a:hlinkClick r:id="rId11">
                  <a:extLst>
                    <a:ext uri="{A12FA001-AC4F-418D-AE19-62706E023703}">
                      <ahyp:hlinkClr xmlns:ahyp="http://schemas.microsoft.com/office/drawing/2018/hyperlinkcolor" val="tx"/>
                    </a:ext>
                  </a:extLst>
                </a:hlinkClick>
              </a:rPr>
              <a:t>Young People Dance - English National Ballet</a:t>
            </a:r>
            <a:r>
              <a:rPr lang="en-GB" sz="1500" dirty="0">
                <a:solidFill>
                  <a:schemeClr val="tx1"/>
                </a:solidFill>
              </a:rPr>
              <a:t> </a:t>
            </a:r>
            <a:r>
              <a:rPr lang="en-GB" sz="1500" b="1" dirty="0">
                <a:solidFill>
                  <a:schemeClr val="tx1"/>
                </a:solidFill>
              </a:rPr>
              <a:t>English National Ballet </a:t>
            </a:r>
          </a:p>
          <a:p>
            <a:pPr marL="0" indent="0" fontAlgn="base">
              <a:buNone/>
            </a:pPr>
            <a:endParaRPr lang="en-GB" sz="1400" b="1" dirty="0">
              <a:solidFill>
                <a:schemeClr val="tx1"/>
              </a:solidFill>
            </a:endParaRPr>
          </a:p>
          <a:p>
            <a:pPr marL="0" indent="0" fontAlgn="base">
              <a:buNone/>
            </a:pPr>
            <a:r>
              <a:rPr lang="en-GB" sz="1400" i="0" u="none" strike="noStrike" dirty="0">
                <a:solidFill>
                  <a:schemeClr val="tx1"/>
                </a:solidFill>
                <a:effectLst/>
              </a:rPr>
              <a:t>Image: ENB</a:t>
            </a:r>
            <a:r>
              <a:rPr lang="en-GB" sz="1400" dirty="0">
                <a:solidFill>
                  <a:schemeClr val="tx1"/>
                </a:solidFill>
              </a:rPr>
              <a:t>: Young People Dance Programme </a:t>
            </a:r>
            <a:endParaRPr lang="en-GB" sz="1400" i="0" u="none" strike="noStrike" dirty="0">
              <a:solidFill>
                <a:schemeClr val="tx1"/>
              </a:solidFill>
              <a:effectLst/>
            </a:endParaRPr>
          </a:p>
        </p:txBody>
      </p:sp>
    </p:spTree>
    <p:extLst>
      <p:ext uri="{BB962C8B-B14F-4D97-AF65-F5344CB8AC3E}">
        <p14:creationId xmlns:p14="http://schemas.microsoft.com/office/powerpoint/2010/main" val="3297594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E675-1CAC-7E41-BAC0-D25043E4B5A2}"/>
              </a:ext>
            </a:extLst>
          </p:cNvPr>
          <p:cNvSpPr>
            <a:spLocks noGrp="1"/>
          </p:cNvSpPr>
          <p:nvPr>
            <p:ph type="title"/>
          </p:nvPr>
        </p:nvSpPr>
        <p:spPr/>
        <p:txBody>
          <a:bodyPr/>
          <a:lstStyle/>
          <a:p>
            <a:r>
              <a:rPr lang="en-US" dirty="0"/>
              <a:t>DIVERSITY AND INCLUSION </a:t>
            </a:r>
          </a:p>
        </p:txBody>
      </p:sp>
      <p:sp>
        <p:nvSpPr>
          <p:cNvPr id="3" name="Content Placeholder 2">
            <a:extLst>
              <a:ext uri="{FF2B5EF4-FFF2-40B4-BE49-F238E27FC236}">
                <a16:creationId xmlns:a16="http://schemas.microsoft.com/office/drawing/2014/main" id="{61F96B5D-EC66-F747-A359-5D9A597B1A12}"/>
              </a:ext>
            </a:extLst>
          </p:cNvPr>
          <p:cNvSpPr>
            <a:spLocks noGrp="1"/>
          </p:cNvSpPr>
          <p:nvPr>
            <p:ph idx="1"/>
          </p:nvPr>
        </p:nvSpPr>
        <p:spPr>
          <a:xfrm>
            <a:off x="1371600" y="1500027"/>
            <a:ext cx="9601200" cy="5065160"/>
          </a:xfrm>
        </p:spPr>
        <p:txBody>
          <a:bodyPr>
            <a:normAutofit/>
          </a:bodyPr>
          <a:lstStyle/>
          <a:p>
            <a:r>
              <a:rPr lang="en-GB" dirty="0">
                <a:effectLst/>
                <a:ea typeface="Times New Roman" panose="02020603050405020304" pitchFamily="18" charset="0"/>
                <a:cs typeface="Times New Roman" panose="02020603050405020304" pitchFamily="18" charset="0"/>
              </a:rPr>
              <a:t>There is a </a:t>
            </a:r>
            <a:r>
              <a:rPr lang="en-GB" b="1" dirty="0">
                <a:effectLst/>
                <a:ea typeface="Times New Roman" panose="02020603050405020304" pitchFamily="18" charset="0"/>
                <a:cs typeface="Times New Roman" panose="02020603050405020304" pitchFamily="18" charset="0"/>
              </a:rPr>
              <a:t>growing concern about the lack of diversity and inclusion in the dance sector, including further education</a:t>
            </a:r>
            <a:r>
              <a:rPr lang="en-GB" dirty="0">
                <a:effectLst/>
                <a:ea typeface="Times New Roman" panose="02020603050405020304" pitchFamily="18" charset="0"/>
                <a:cs typeface="Times New Roman" panose="02020603050405020304" pitchFamily="18" charset="0"/>
              </a:rPr>
              <a:t>. This issue encompasses issues of representation, access, and equity, and there is a need for greater efforts to be made to address these issues.</a:t>
            </a:r>
          </a:p>
          <a:p>
            <a:pPr marL="342900" lvl="0" indent="-342900">
              <a:tabLst>
                <a:tab pos="457200" algn="l"/>
              </a:tabLst>
            </a:pPr>
            <a:r>
              <a:rPr lang="en-GB" dirty="0">
                <a:solidFill>
                  <a:srgbClr val="374151"/>
                </a:solidFill>
                <a:effectLst/>
                <a:ea typeface="Times New Roman" panose="02020603050405020304" pitchFamily="18" charset="0"/>
              </a:rPr>
              <a:t>The lack of diversity in dance education is a pressing issue, with the </a:t>
            </a:r>
            <a:r>
              <a:rPr lang="en-GB" b="1" dirty="0">
                <a:solidFill>
                  <a:srgbClr val="374151"/>
                </a:solidFill>
                <a:effectLst/>
                <a:ea typeface="Times New Roman" panose="02020603050405020304" pitchFamily="18" charset="0"/>
              </a:rPr>
              <a:t>majority of students and teachers coming from white, middle-class backgrounds</a:t>
            </a:r>
            <a:r>
              <a:rPr lang="en-GB" dirty="0">
                <a:solidFill>
                  <a:srgbClr val="374151"/>
                </a:solidFill>
                <a:effectLst/>
                <a:ea typeface="Times New Roman" panose="02020603050405020304" pitchFamily="18" charset="0"/>
              </a:rPr>
              <a:t>. This can create barriers to entry for students from diverse cultural and socio-economic backgrounds. (Phillips, 2018) </a:t>
            </a:r>
          </a:p>
          <a:p>
            <a:pPr marL="342900" lvl="0" indent="-342900">
              <a:tabLst>
                <a:tab pos="457200" algn="l"/>
              </a:tabLst>
            </a:pPr>
            <a:r>
              <a:rPr lang="en-GB" dirty="0">
                <a:solidFill>
                  <a:schemeClr val="tx1"/>
                </a:solidFill>
                <a:effectLst/>
                <a:ea typeface="Times New Roman" panose="02020603050405020304" pitchFamily="18" charset="0"/>
              </a:rPr>
              <a:t>Winter (2019) suggests that socio-economic factors may also contribute to the underrepresentation of state school students in dance education stating that, </a:t>
            </a:r>
            <a:r>
              <a:rPr lang="en-GB" dirty="0">
                <a:solidFill>
                  <a:schemeClr val="tx1"/>
                </a:solidFill>
                <a:ea typeface="Times New Roman" panose="02020603050405020304" pitchFamily="18" charset="0"/>
              </a:rPr>
              <a:t>t</a:t>
            </a:r>
            <a:r>
              <a:rPr lang="en-GB" dirty="0">
                <a:solidFill>
                  <a:schemeClr val="tx1"/>
                </a:solidFill>
                <a:effectLst/>
                <a:ea typeface="Times New Roman" panose="02020603050405020304" pitchFamily="18" charset="0"/>
              </a:rPr>
              <a:t>he </a:t>
            </a:r>
            <a:r>
              <a:rPr lang="en-GB" b="1" dirty="0">
                <a:solidFill>
                  <a:schemeClr val="tx1"/>
                </a:solidFill>
                <a:effectLst/>
                <a:ea typeface="Times New Roman" panose="02020603050405020304" pitchFamily="18" charset="0"/>
              </a:rPr>
              <a:t>students who have the time, money and energy to pursue extra-curricular dance activities outside of school are more likely to be from privileged backgrounds. </a:t>
            </a:r>
          </a:p>
          <a:p>
            <a:pPr marL="342900" indent="-342900">
              <a:tabLst>
                <a:tab pos="457200" algn="l"/>
              </a:tabLst>
            </a:pPr>
            <a:r>
              <a:rPr lang="en-GB" dirty="0" err="1">
                <a:effectLst/>
                <a:ea typeface="Calibri" panose="020F0502020204030204" pitchFamily="34" charset="0"/>
                <a:cs typeface="Times New Roman" panose="02020603050405020304" pitchFamily="18" charset="0"/>
              </a:rPr>
              <a:t>Cownie</a:t>
            </a:r>
            <a:r>
              <a:rPr lang="en-GB" dirty="0">
                <a:effectLst/>
                <a:ea typeface="Calibri" panose="020F0502020204030204" pitchFamily="34" charset="0"/>
                <a:cs typeface="Times New Roman" panose="02020603050405020304" pitchFamily="18" charset="0"/>
              </a:rPr>
              <a:t> (2016) emphasizes </a:t>
            </a:r>
            <a:r>
              <a:rPr lang="en-GB" b="1" dirty="0">
                <a:effectLst/>
                <a:ea typeface="Calibri" panose="020F0502020204030204" pitchFamily="34" charset="0"/>
                <a:cs typeface="Times New Roman" panose="02020603050405020304" pitchFamily="18" charset="0"/>
              </a:rPr>
              <a:t>the importance of exposing students to a variety of dance styles and cultures</a:t>
            </a:r>
            <a:r>
              <a:rPr lang="en-GB" dirty="0">
                <a:effectLst/>
                <a:ea typeface="Calibri" panose="020F0502020204030204" pitchFamily="34" charset="0"/>
                <a:cs typeface="Times New Roman" panose="02020603050405020304" pitchFamily="18" charset="0"/>
              </a:rPr>
              <a:t> and encourages educators to explore ways to make dance accessible to all students, regardless of their background or ability level. </a:t>
            </a:r>
            <a:endParaRPr lang="en-GB" sz="20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907822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a:extLst>
              <a:ext uri="{FF2B5EF4-FFF2-40B4-BE49-F238E27FC236}">
                <a16:creationId xmlns:a16="http://schemas.microsoft.com/office/drawing/2014/main" id="{9527A8AE-0886-060F-7B8F-72496148EE08}"/>
              </a:ext>
            </a:extLst>
          </p:cNvPr>
          <p:cNvPicPr>
            <a:picLocks noChangeAspect="1"/>
          </p:cNvPicPr>
          <p:nvPr/>
        </p:nvPicPr>
        <p:blipFill>
          <a:blip r:embed="rId3"/>
          <a:stretch>
            <a:fillRect/>
          </a:stretch>
        </p:blipFill>
        <p:spPr>
          <a:xfrm>
            <a:off x="2425703" y="278482"/>
            <a:ext cx="4457982" cy="6301035"/>
          </a:xfrm>
          <a:prstGeom prst="rect">
            <a:avLst/>
          </a:prstGeom>
        </p:spPr>
      </p:pic>
      <p:sp>
        <p:nvSpPr>
          <p:cNvPr id="9" name="Content Placeholder 8">
            <a:extLst>
              <a:ext uri="{FF2B5EF4-FFF2-40B4-BE49-F238E27FC236}">
                <a16:creationId xmlns:a16="http://schemas.microsoft.com/office/drawing/2014/main" id="{E293AF55-66D3-482A-772F-E8D8256C5BC9}"/>
              </a:ext>
            </a:extLst>
          </p:cNvPr>
          <p:cNvSpPr>
            <a:spLocks noGrp="1"/>
          </p:cNvSpPr>
          <p:nvPr>
            <p:ph idx="1"/>
          </p:nvPr>
        </p:nvSpPr>
        <p:spPr>
          <a:xfrm>
            <a:off x="7643973" y="1243172"/>
            <a:ext cx="3873113" cy="4624227"/>
          </a:xfrm>
        </p:spPr>
        <p:txBody>
          <a:bodyPr>
            <a:normAutofit/>
          </a:bodyPr>
          <a:lstStyle/>
          <a:p>
            <a:pPr marL="0" indent="0" algn="l">
              <a:buNone/>
            </a:pPr>
            <a:r>
              <a:rPr lang="en-GB" b="0" i="0" dirty="0">
                <a:solidFill>
                  <a:srgbClr val="5B5B5B"/>
                </a:solidFill>
                <a:effectLst/>
              </a:rPr>
              <a:t>RIDE (Representation in Dance Education) resource is a new free resource for teachers created by our Decolonising the Dance Curriculum roundtable.</a:t>
            </a:r>
          </a:p>
          <a:p>
            <a:pPr marL="0" indent="0" algn="l">
              <a:buNone/>
            </a:pPr>
            <a:r>
              <a:rPr lang="en-GB" b="0" i="0" dirty="0">
                <a:solidFill>
                  <a:srgbClr val="5B5B5B"/>
                </a:solidFill>
                <a:effectLst/>
              </a:rPr>
              <a:t>The aim of RIDE is to support teachers and educators to deliver content that is authentic, diverse and inclusive. Teachers will also be able to find global majority artists and companies local to them to support the delivery of dance in their school</a:t>
            </a:r>
            <a:r>
              <a:rPr lang="en-GB" b="0" i="0" dirty="0">
                <a:solidFill>
                  <a:srgbClr val="5B5B5B"/>
                </a:solidFill>
                <a:effectLst/>
                <a:latin typeface="Helvetica" panose="020B0604020202020204" pitchFamily="34" charset="0"/>
              </a:rPr>
              <a:t>.</a:t>
            </a:r>
          </a:p>
          <a:p>
            <a:pPr marL="0" indent="0">
              <a:buNone/>
            </a:pPr>
            <a:endParaRPr lang="en-US" dirty="0"/>
          </a:p>
        </p:txBody>
      </p:sp>
    </p:spTree>
    <p:extLst>
      <p:ext uri="{BB962C8B-B14F-4D97-AF65-F5344CB8AC3E}">
        <p14:creationId xmlns:p14="http://schemas.microsoft.com/office/powerpoint/2010/main" val="3357906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A462-ED6E-0A4A-8BED-CEFF1262CB8E}"/>
              </a:ext>
            </a:extLst>
          </p:cNvPr>
          <p:cNvSpPr>
            <a:spLocks noGrp="1"/>
          </p:cNvSpPr>
          <p:nvPr>
            <p:ph type="title"/>
          </p:nvPr>
        </p:nvSpPr>
        <p:spPr>
          <a:xfrm>
            <a:off x="1371600" y="1726059"/>
            <a:ext cx="9601200" cy="4222678"/>
          </a:xfrm>
        </p:spPr>
        <p:txBody>
          <a:bodyPr>
            <a:normAutofit fontScale="90000"/>
          </a:bodyPr>
          <a:lstStyle/>
          <a:p>
            <a:pPr algn="ctr"/>
            <a:r>
              <a:rPr lang="en-US" dirty="0"/>
              <a:t>HAVE YOU IDENTIFIED ANY BARRIERS TO DIVERSITY AND INCLUSION IN YOUR PLACEMENT/CURRICULUM?</a:t>
            </a:r>
            <a:br>
              <a:rPr lang="en-US" dirty="0"/>
            </a:br>
            <a:br>
              <a:rPr lang="en-US" dirty="0"/>
            </a:br>
            <a:r>
              <a:rPr lang="en-US" dirty="0"/>
              <a:t>HOW CAN WE ADDRESS THESE? </a:t>
            </a:r>
            <a:br>
              <a:rPr lang="en-US" dirty="0"/>
            </a:br>
            <a:br>
              <a:rPr lang="en-US" dirty="0"/>
            </a:br>
            <a:endParaRPr lang="en-US" dirty="0"/>
          </a:p>
        </p:txBody>
      </p:sp>
    </p:spTree>
    <p:extLst>
      <p:ext uri="{BB962C8B-B14F-4D97-AF65-F5344CB8AC3E}">
        <p14:creationId xmlns:p14="http://schemas.microsoft.com/office/powerpoint/2010/main" val="1296511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B84D-27AC-A946-A86D-9E26D9B03A18}"/>
              </a:ext>
            </a:extLst>
          </p:cNvPr>
          <p:cNvSpPr>
            <a:spLocks noGrp="1"/>
          </p:cNvSpPr>
          <p:nvPr>
            <p:ph type="title"/>
          </p:nvPr>
        </p:nvSpPr>
        <p:spPr>
          <a:xfrm>
            <a:off x="1371599" y="685800"/>
            <a:ext cx="10084085" cy="1485900"/>
          </a:xfrm>
        </p:spPr>
        <p:txBody>
          <a:bodyPr>
            <a:normAutofit/>
          </a:bodyPr>
          <a:lstStyle/>
          <a:p>
            <a:r>
              <a:rPr lang="en-US" dirty="0"/>
              <a:t>CURRICULUM DESIGN AND ASSESSMENT </a:t>
            </a:r>
          </a:p>
        </p:txBody>
      </p:sp>
      <p:sp>
        <p:nvSpPr>
          <p:cNvPr id="3" name="Content Placeholder 2">
            <a:extLst>
              <a:ext uri="{FF2B5EF4-FFF2-40B4-BE49-F238E27FC236}">
                <a16:creationId xmlns:a16="http://schemas.microsoft.com/office/drawing/2014/main" id="{B8400C4B-D81A-6144-BB36-CC80BC69F92B}"/>
              </a:ext>
            </a:extLst>
          </p:cNvPr>
          <p:cNvSpPr>
            <a:spLocks noGrp="1"/>
          </p:cNvSpPr>
          <p:nvPr>
            <p:ph idx="1"/>
          </p:nvPr>
        </p:nvSpPr>
        <p:spPr>
          <a:xfrm>
            <a:off x="1371600" y="1705510"/>
            <a:ext cx="9601200" cy="4161890"/>
          </a:xfrm>
        </p:spPr>
        <p:txBody>
          <a:bodyPr/>
          <a:lstStyle/>
          <a:p>
            <a:pPr marL="0" indent="0">
              <a:buNone/>
            </a:pPr>
            <a:r>
              <a:rPr lang="en-GB" sz="2400" dirty="0">
                <a:solidFill>
                  <a:srgbClr val="374151"/>
                </a:solidFill>
                <a:effectLst/>
                <a:ea typeface="Times New Roman" panose="02020603050405020304" pitchFamily="18" charset="0"/>
              </a:rPr>
              <a:t>The pressure to </a:t>
            </a:r>
            <a:r>
              <a:rPr lang="en-GB" sz="2400" b="1" dirty="0">
                <a:solidFill>
                  <a:srgbClr val="374151"/>
                </a:solidFill>
                <a:effectLst/>
                <a:ea typeface="Times New Roman" panose="02020603050405020304" pitchFamily="18" charset="0"/>
              </a:rPr>
              <a:t>conform to traditional assessment methods, such as exams and written assignments, can be challenging for dance students, who often excel in practical and creative assessments. </a:t>
            </a:r>
          </a:p>
          <a:p>
            <a:pPr marL="0" indent="0" algn="ctr">
              <a:buNone/>
            </a:pPr>
            <a:r>
              <a:rPr lang="en-GB" sz="2400" dirty="0">
                <a:solidFill>
                  <a:srgbClr val="374151"/>
                </a:solidFill>
                <a:effectLst/>
                <a:ea typeface="Times New Roman" panose="02020603050405020304" pitchFamily="18" charset="0"/>
              </a:rPr>
              <a:t>"The challenge is to ensure that dance education in FE remains responsive to the needs of learners and that it continues to innovate and evolve."</a:t>
            </a:r>
            <a:endParaRPr lang="en-GB" sz="2400" dirty="0">
              <a:effectLst/>
              <a:ea typeface="Times New Roman" panose="02020603050405020304" pitchFamily="18" charset="0"/>
            </a:endParaRPr>
          </a:p>
          <a:p>
            <a:pPr marL="0" indent="0" algn="ctr">
              <a:buNone/>
            </a:pPr>
            <a:r>
              <a:rPr lang="en-GB" sz="2400" dirty="0">
                <a:solidFill>
                  <a:srgbClr val="374151"/>
                </a:solidFill>
                <a:effectLst/>
                <a:ea typeface="Times New Roman" panose="02020603050405020304" pitchFamily="18" charset="0"/>
              </a:rPr>
              <a:t>"There is an opportunity to develop more flexible and inclusive models of provision, which take account of the changing needs and aspirations of learners and the demands of the dance profession.” </a:t>
            </a:r>
          </a:p>
          <a:p>
            <a:pPr marL="0" indent="0" algn="r">
              <a:buNone/>
            </a:pPr>
            <a:r>
              <a:rPr lang="en-GB" sz="2400" dirty="0">
                <a:solidFill>
                  <a:srgbClr val="374151"/>
                </a:solidFill>
                <a:effectLst/>
                <a:ea typeface="Times New Roman" panose="02020603050405020304" pitchFamily="18" charset="0"/>
              </a:rPr>
              <a:t>(Phillips, 2018) </a:t>
            </a:r>
          </a:p>
          <a:p>
            <a:pPr marL="0" indent="0">
              <a:buNone/>
            </a:pPr>
            <a:endParaRPr lang="en-GB" sz="2400" dirty="0">
              <a:effectLst/>
              <a:ea typeface="Times New Roman" panose="02020603050405020304" pitchFamily="18" charset="0"/>
            </a:endParaRPr>
          </a:p>
          <a:p>
            <a:pPr marL="0" indent="0">
              <a:buNone/>
            </a:pP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0567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B84D-27AC-A946-A86D-9E26D9B03A18}"/>
              </a:ext>
            </a:extLst>
          </p:cNvPr>
          <p:cNvSpPr>
            <a:spLocks noGrp="1"/>
          </p:cNvSpPr>
          <p:nvPr>
            <p:ph type="title"/>
          </p:nvPr>
        </p:nvSpPr>
        <p:spPr>
          <a:xfrm>
            <a:off x="1371600" y="359596"/>
            <a:ext cx="9601200" cy="1812104"/>
          </a:xfrm>
        </p:spPr>
        <p:txBody>
          <a:bodyPr>
            <a:normAutofit fontScale="90000"/>
          </a:bodyPr>
          <a:lstStyle/>
          <a:p>
            <a:r>
              <a:rPr lang="en-US" dirty="0"/>
              <a:t>CURRICULUM DESIGN AND ASSESSMENT (Subject specific pedagogic approaches)</a:t>
            </a:r>
          </a:p>
        </p:txBody>
      </p:sp>
      <p:sp>
        <p:nvSpPr>
          <p:cNvPr id="3" name="Content Placeholder 2">
            <a:extLst>
              <a:ext uri="{FF2B5EF4-FFF2-40B4-BE49-F238E27FC236}">
                <a16:creationId xmlns:a16="http://schemas.microsoft.com/office/drawing/2014/main" id="{B8400C4B-D81A-6144-BB36-CC80BC69F92B}"/>
              </a:ext>
            </a:extLst>
          </p:cNvPr>
          <p:cNvSpPr>
            <a:spLocks noGrp="1"/>
          </p:cNvSpPr>
          <p:nvPr>
            <p:ph idx="1"/>
          </p:nvPr>
        </p:nvSpPr>
        <p:spPr>
          <a:xfrm>
            <a:off x="1371600" y="1571947"/>
            <a:ext cx="9601200" cy="5026562"/>
          </a:xfrm>
        </p:spPr>
        <p:txBody>
          <a:bodyPr>
            <a:normAutofit fontScale="92500" lnSpcReduction="10000"/>
          </a:bodyPr>
          <a:lstStyle/>
          <a:p>
            <a:pPr marL="0" indent="0">
              <a:buNone/>
            </a:pPr>
            <a:endParaRPr lang="en-GB" sz="2000" dirty="0">
              <a:effectLst/>
              <a:latin typeface="Times New Roman" panose="02020603050405020304" pitchFamily="18" charset="0"/>
              <a:ea typeface="Times New Roman" panose="02020603050405020304" pitchFamily="18" charset="0"/>
            </a:endParaRPr>
          </a:p>
          <a:p>
            <a:pPr marL="0" indent="0">
              <a:buNone/>
            </a:pPr>
            <a:r>
              <a:rPr lang="en-GB" sz="2200" b="0" dirty="0">
                <a:effectLst/>
              </a:rPr>
              <a:t>High-quality dance provision may be achieved through investing in </a:t>
            </a:r>
            <a:r>
              <a:rPr lang="en-GB" sz="2200" b="1" dirty="0">
                <a:effectLst/>
              </a:rPr>
              <a:t>high quality CPD, sharing good practice, creating new schemes and units of work, working with local dance artists and dance companies.  </a:t>
            </a:r>
          </a:p>
          <a:p>
            <a:pPr marL="0" indent="0" algn="r">
              <a:buNone/>
            </a:pPr>
            <a:r>
              <a:rPr lang="en-GB" sz="2200" b="0" i="1" dirty="0">
                <a:effectLst/>
              </a:rPr>
              <a:t>(</a:t>
            </a:r>
            <a:r>
              <a:rPr lang="en-GB" sz="2200" b="0" dirty="0" err="1">
                <a:effectLst/>
              </a:rPr>
              <a:t>OneDanceUK</a:t>
            </a:r>
            <a:r>
              <a:rPr lang="en-GB" sz="2200" b="0" dirty="0">
                <a:effectLst/>
              </a:rPr>
              <a:t>, 2018) </a:t>
            </a:r>
          </a:p>
          <a:p>
            <a:pPr marL="0" indent="0">
              <a:buNone/>
            </a:pPr>
            <a:r>
              <a:rPr lang="en-GB" sz="2200" dirty="0">
                <a:effectLst/>
                <a:ea typeface="Times New Roman" panose="02020603050405020304" pitchFamily="18" charset="0"/>
              </a:rPr>
              <a:t>Price and </a:t>
            </a:r>
            <a:r>
              <a:rPr lang="en-GB" sz="2200" dirty="0" err="1">
                <a:effectLst/>
                <a:ea typeface="Times New Roman" panose="02020603050405020304" pitchFamily="18" charset="0"/>
              </a:rPr>
              <a:t>Coaten</a:t>
            </a:r>
            <a:r>
              <a:rPr lang="en-GB" sz="2200" dirty="0">
                <a:effectLst/>
                <a:ea typeface="Times New Roman" panose="02020603050405020304" pitchFamily="18" charset="0"/>
              </a:rPr>
              <a:t> (2019) suggest, "</a:t>
            </a:r>
            <a:r>
              <a:rPr lang="en-GB" sz="2200" b="1" dirty="0">
                <a:effectLst/>
                <a:ea typeface="Times New Roman" panose="02020603050405020304" pitchFamily="18" charset="0"/>
              </a:rPr>
              <a:t>The use of diverse teaching methods, such as problem-based learning and experiential learning</a:t>
            </a:r>
            <a:r>
              <a:rPr lang="en-GB" sz="2200" dirty="0">
                <a:effectLst/>
                <a:ea typeface="Times New Roman" panose="02020603050405020304" pitchFamily="18" charset="0"/>
              </a:rPr>
              <a:t>, allows students to develop a range of skills and knowledge that can be applied to a variety of contexts within the dance industry.” </a:t>
            </a:r>
          </a:p>
          <a:p>
            <a:pPr marL="0" indent="0">
              <a:buNone/>
            </a:pPr>
            <a:r>
              <a:rPr lang="en-GB" sz="2200" dirty="0"/>
              <a:t>And </a:t>
            </a:r>
          </a:p>
          <a:p>
            <a:pPr marL="0" indent="0">
              <a:buNone/>
            </a:pPr>
            <a:r>
              <a:rPr lang="en-GB" sz="2200" dirty="0">
                <a:effectLst/>
                <a:ea typeface="Times New Roman" panose="02020603050405020304" pitchFamily="18" charset="0"/>
              </a:rPr>
              <a:t>“</a:t>
            </a:r>
            <a:r>
              <a:rPr lang="en-GB" sz="2200" b="1" dirty="0">
                <a:effectLst/>
                <a:ea typeface="Times New Roman" panose="02020603050405020304" pitchFamily="18" charset="0"/>
              </a:rPr>
              <a:t>student-</a:t>
            </a:r>
            <a:r>
              <a:rPr lang="en-GB" sz="2200" b="1" dirty="0" err="1">
                <a:effectLst/>
                <a:ea typeface="Times New Roman" panose="02020603050405020304" pitchFamily="18" charset="0"/>
              </a:rPr>
              <a:t>centered</a:t>
            </a:r>
            <a:r>
              <a:rPr lang="en-GB" sz="2200" b="1" dirty="0">
                <a:effectLst/>
                <a:ea typeface="Times New Roman" panose="02020603050405020304" pitchFamily="18" charset="0"/>
              </a:rPr>
              <a:t> and inclusive, with an emphasis on collaboration and the development of creativity and self-expression.</a:t>
            </a:r>
            <a:r>
              <a:rPr lang="en-GB" sz="2200" dirty="0">
                <a:effectLst/>
                <a:ea typeface="Times New Roman" panose="02020603050405020304" pitchFamily="18" charset="0"/>
              </a:rPr>
              <a:t>”</a:t>
            </a:r>
            <a:endParaRPr lang="en-GB" sz="2200" i="1" dirty="0"/>
          </a:p>
          <a:p>
            <a:pPr marL="0" indent="0">
              <a:buNone/>
            </a:pPr>
            <a:r>
              <a:rPr lang="en-GB" sz="2200" dirty="0">
                <a:solidFill>
                  <a:srgbClr val="374151"/>
                </a:solidFill>
                <a:effectLst/>
                <a:ea typeface="Times New Roman" panose="02020603050405020304" pitchFamily="18" charset="0"/>
              </a:rPr>
              <a:t>Phillips (2018) notes that, </a:t>
            </a:r>
            <a:r>
              <a:rPr lang="en-GB" sz="2200" dirty="0">
                <a:solidFill>
                  <a:schemeClr val="tx1"/>
                </a:solidFill>
                <a:effectLst/>
                <a:ea typeface="Times New Roman" panose="02020603050405020304" pitchFamily="18" charset="0"/>
              </a:rPr>
              <a:t>"FE institutions can be at the forefront of developing new and innovative approaches to dance education, and in creating pathways for progression to higher education and the wider dance industry.”</a:t>
            </a:r>
          </a:p>
          <a:p>
            <a:pPr marL="0" indent="0">
              <a:buNone/>
            </a:pPr>
            <a:endParaRPr lang="en-US" dirty="0"/>
          </a:p>
        </p:txBody>
      </p:sp>
    </p:spTree>
    <p:extLst>
      <p:ext uri="{BB962C8B-B14F-4D97-AF65-F5344CB8AC3E}">
        <p14:creationId xmlns:p14="http://schemas.microsoft.com/office/powerpoint/2010/main" val="2579541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B84D-27AC-A946-A86D-9E26D9B03A18}"/>
              </a:ext>
            </a:extLst>
          </p:cNvPr>
          <p:cNvSpPr>
            <a:spLocks noGrp="1"/>
          </p:cNvSpPr>
          <p:nvPr>
            <p:ph type="title"/>
          </p:nvPr>
        </p:nvSpPr>
        <p:spPr>
          <a:xfrm>
            <a:off x="1371600" y="271849"/>
            <a:ext cx="9601200" cy="1659693"/>
          </a:xfrm>
        </p:spPr>
        <p:txBody>
          <a:bodyPr>
            <a:normAutofit/>
          </a:bodyPr>
          <a:lstStyle/>
          <a:p>
            <a:r>
              <a:rPr lang="en-US" sz="4000" dirty="0"/>
              <a:t>ACADEMIC READINGS TO SUPPORT DANCE PEDGAGOGY </a:t>
            </a:r>
          </a:p>
        </p:txBody>
      </p:sp>
      <p:sp>
        <p:nvSpPr>
          <p:cNvPr id="3" name="Content Placeholder 2">
            <a:extLst>
              <a:ext uri="{FF2B5EF4-FFF2-40B4-BE49-F238E27FC236}">
                <a16:creationId xmlns:a16="http://schemas.microsoft.com/office/drawing/2014/main" id="{B8400C4B-D81A-6144-BB36-CC80BC69F92B}"/>
              </a:ext>
            </a:extLst>
          </p:cNvPr>
          <p:cNvSpPr>
            <a:spLocks noGrp="1"/>
          </p:cNvSpPr>
          <p:nvPr>
            <p:ph idx="1"/>
          </p:nvPr>
        </p:nvSpPr>
        <p:spPr>
          <a:xfrm>
            <a:off x="1371600" y="1613043"/>
            <a:ext cx="9601200" cy="4973108"/>
          </a:xfrm>
        </p:spPr>
        <p:txBody>
          <a:bodyPr>
            <a:normAutofit lnSpcReduction="10000"/>
          </a:bodyPr>
          <a:lstStyle/>
          <a:p>
            <a:pPr marL="0" indent="0">
              <a:buNone/>
            </a:pPr>
            <a:r>
              <a:rPr lang="en-GB" sz="1800" b="0" i="0" u="none" strike="noStrike" dirty="0">
                <a:solidFill>
                  <a:schemeClr val="tx1"/>
                </a:solidFill>
                <a:effectLst/>
              </a:rPr>
              <a:t>Gray, J.R., 2015. Dance Teaching and Learning: Shaping Practice. 3rd ed. Champaign, IL: Human Kinetics. </a:t>
            </a:r>
          </a:p>
          <a:p>
            <a:pPr marL="0" indent="0">
              <a:buNone/>
            </a:pPr>
            <a:r>
              <a:rPr lang="en-GB" sz="1800" b="0" i="0" u="none" strike="noStrike" dirty="0">
                <a:solidFill>
                  <a:schemeClr val="tx1"/>
                </a:solidFill>
                <a:effectLst/>
              </a:rPr>
              <a:t>Guarino, L. &amp; Oliver, W. (2014). Jazz Dance: A History of the Roots and Branches. Gainesville, FL: University Press of Florida.</a:t>
            </a:r>
          </a:p>
          <a:p>
            <a:pPr marL="0" indent="0">
              <a:buNone/>
            </a:pPr>
            <a:r>
              <a:rPr lang="en-GB" sz="1800" b="0" i="0" u="none" strike="noStrike" dirty="0">
                <a:solidFill>
                  <a:schemeClr val="tx1"/>
                </a:solidFill>
                <a:effectLst/>
              </a:rPr>
              <a:t>Guthrie, J. &amp; Weber, R. (Eds.) (2019). Dance Education in Practice: Teaching, Choreography, and Research. New York: Oxford University Press.</a:t>
            </a:r>
          </a:p>
          <a:p>
            <a:pPr marL="0" indent="0">
              <a:buNone/>
            </a:pPr>
            <a:r>
              <a:rPr lang="en-GB" sz="1800" b="0" i="0" u="none" strike="noStrike" dirty="0" err="1">
                <a:solidFill>
                  <a:schemeClr val="tx1"/>
                </a:solidFill>
                <a:effectLst/>
              </a:rPr>
              <a:t>Koff</a:t>
            </a:r>
            <a:r>
              <a:rPr lang="en-GB" sz="1800" b="0" i="0" u="none" strike="noStrike" dirty="0">
                <a:solidFill>
                  <a:schemeClr val="tx1"/>
                </a:solidFill>
                <a:effectLst/>
              </a:rPr>
              <a:t>, S. R. (2021). Dance Education: A Redefinition. New York, NY: Routledge.</a:t>
            </a:r>
            <a:endParaRPr lang="en-GB" sz="1800" dirty="0">
              <a:solidFill>
                <a:schemeClr val="tx1"/>
              </a:solidFill>
              <a:effectLst/>
            </a:endParaRPr>
          </a:p>
          <a:p>
            <a:pPr marL="0" indent="0">
              <a:buNone/>
            </a:pPr>
            <a:r>
              <a:rPr lang="en-GB" sz="1800" dirty="0">
                <a:solidFill>
                  <a:schemeClr val="tx1"/>
                </a:solidFill>
                <a:effectLst/>
              </a:rPr>
              <a:t>Mainwaring, L, </a:t>
            </a:r>
            <a:r>
              <a:rPr lang="en-GB" sz="1800" dirty="0" err="1">
                <a:solidFill>
                  <a:schemeClr val="tx1"/>
                </a:solidFill>
                <a:effectLst/>
              </a:rPr>
              <a:t>Pysch</a:t>
            </a:r>
            <a:r>
              <a:rPr lang="en-GB" sz="1800" dirty="0">
                <a:solidFill>
                  <a:schemeClr val="tx1"/>
                </a:solidFill>
                <a:effectLst/>
              </a:rPr>
              <a:t>, C and </a:t>
            </a:r>
            <a:r>
              <a:rPr lang="en-GB" sz="1800" dirty="0" err="1">
                <a:solidFill>
                  <a:schemeClr val="tx1"/>
                </a:solidFill>
                <a:effectLst/>
              </a:rPr>
              <a:t>Krasnow</a:t>
            </a:r>
            <a:r>
              <a:rPr lang="en-GB" sz="1800" dirty="0">
                <a:solidFill>
                  <a:schemeClr val="tx1"/>
                </a:solidFill>
                <a:effectLst/>
              </a:rPr>
              <a:t>, D (2010). Teaching the Dance Class: Strategies to Enhance Skill Acquisition, Mastery and Positive Self-Image. </a:t>
            </a:r>
            <a:r>
              <a:rPr lang="en-GB" sz="1800" i="1" dirty="0">
                <a:solidFill>
                  <a:schemeClr val="tx1"/>
                </a:solidFill>
                <a:effectLst/>
              </a:rPr>
              <a:t>Journal of Dance Education</a:t>
            </a:r>
            <a:r>
              <a:rPr lang="en-GB" sz="1800" dirty="0">
                <a:solidFill>
                  <a:schemeClr val="tx1"/>
                </a:solidFill>
                <a:effectLst/>
              </a:rPr>
              <a:t>, 10 (1), Available at: http://</a:t>
            </a:r>
            <a:r>
              <a:rPr lang="en-GB" sz="1800" dirty="0" err="1">
                <a:solidFill>
                  <a:schemeClr val="tx1"/>
                </a:solidFill>
                <a:effectLst/>
              </a:rPr>
              <a:t>www.citraining.com</a:t>
            </a:r>
            <a:r>
              <a:rPr lang="en-GB" sz="1800" dirty="0">
                <a:solidFill>
                  <a:schemeClr val="tx1"/>
                </a:solidFill>
                <a:effectLst/>
              </a:rPr>
              <a:t>/Teaching-the- Dance-Class-</a:t>
            </a:r>
            <a:r>
              <a:rPr lang="en-GB" sz="1800" dirty="0" err="1">
                <a:solidFill>
                  <a:schemeClr val="tx1"/>
                </a:solidFill>
                <a:effectLst/>
              </a:rPr>
              <a:t>Strategies.html</a:t>
            </a:r>
            <a:r>
              <a:rPr lang="en-GB" sz="1800" dirty="0">
                <a:solidFill>
                  <a:schemeClr val="tx1"/>
                </a:solidFill>
                <a:effectLst/>
              </a:rPr>
              <a:t> [Accessed 21st September 2021] </a:t>
            </a:r>
            <a:endParaRPr lang="en-GB" sz="1800" dirty="0">
              <a:solidFill>
                <a:schemeClr val="tx1"/>
              </a:solidFill>
            </a:endParaRPr>
          </a:p>
          <a:p>
            <a:pPr marL="0" indent="0">
              <a:buNone/>
            </a:pPr>
            <a:r>
              <a:rPr lang="en-GB" sz="1800" b="0" i="0" u="none" strike="noStrike" dirty="0">
                <a:solidFill>
                  <a:schemeClr val="tx1"/>
                </a:solidFill>
                <a:effectLst/>
              </a:rPr>
              <a:t>North, A., &amp; Guthrie, J. (2017). Inclusive Practice in Dance in Further Education. Research in Dance Education, 18(2), 164-173.</a:t>
            </a:r>
            <a:endParaRPr lang="en-GB" sz="1800" dirty="0">
              <a:solidFill>
                <a:schemeClr val="tx1"/>
              </a:solidFill>
              <a:effectLst/>
            </a:endParaRPr>
          </a:p>
          <a:p>
            <a:pPr marL="0" indent="0">
              <a:buNone/>
            </a:pPr>
            <a:r>
              <a:rPr lang="en-GB" sz="1800" dirty="0" err="1">
                <a:solidFill>
                  <a:schemeClr val="tx1"/>
                </a:solidFill>
                <a:effectLst/>
              </a:rPr>
              <a:t>Sööt</a:t>
            </a:r>
            <a:r>
              <a:rPr lang="en-GB" sz="1800" dirty="0">
                <a:solidFill>
                  <a:schemeClr val="tx1"/>
                </a:solidFill>
                <a:effectLst/>
              </a:rPr>
              <a:t>, A and </a:t>
            </a:r>
            <a:r>
              <a:rPr lang="en-GB" sz="1800" dirty="0" err="1">
                <a:solidFill>
                  <a:schemeClr val="tx1"/>
                </a:solidFill>
                <a:effectLst/>
              </a:rPr>
              <a:t>Viskus</a:t>
            </a:r>
            <a:r>
              <a:rPr lang="en-GB" sz="1800" dirty="0">
                <a:solidFill>
                  <a:schemeClr val="tx1"/>
                </a:solidFill>
                <a:effectLst/>
              </a:rPr>
              <a:t>, E (2014). Contemporary Approaches to Dance Pedagogy – The Challenges of the 21st Century, </a:t>
            </a:r>
            <a:r>
              <a:rPr lang="en-GB" sz="1800" i="1" dirty="0">
                <a:solidFill>
                  <a:schemeClr val="tx1"/>
                </a:solidFill>
                <a:effectLst/>
              </a:rPr>
              <a:t>Procedia - Social and </a:t>
            </a:r>
            <a:r>
              <a:rPr lang="en-GB" sz="1800" i="1" dirty="0" err="1">
                <a:solidFill>
                  <a:schemeClr val="tx1"/>
                </a:solidFill>
                <a:effectLst/>
              </a:rPr>
              <a:t>Behavioral</a:t>
            </a:r>
            <a:r>
              <a:rPr lang="en-GB" sz="1800" i="1" dirty="0">
                <a:solidFill>
                  <a:schemeClr val="tx1"/>
                </a:solidFill>
                <a:effectLst/>
              </a:rPr>
              <a:t> Sciences</a:t>
            </a:r>
            <a:r>
              <a:rPr lang="en-GB" sz="1800" dirty="0">
                <a:solidFill>
                  <a:schemeClr val="tx1"/>
                </a:solidFill>
                <a:effectLst/>
              </a:rPr>
              <a:t>, 112, p. 290-299, Available at: https://</a:t>
            </a:r>
            <a:r>
              <a:rPr lang="en-GB" sz="1800" dirty="0" err="1">
                <a:solidFill>
                  <a:schemeClr val="tx1"/>
                </a:solidFill>
                <a:effectLst/>
              </a:rPr>
              <a:t>doi.org</a:t>
            </a:r>
            <a:r>
              <a:rPr lang="en-GB" sz="1800" dirty="0">
                <a:solidFill>
                  <a:schemeClr val="tx1"/>
                </a:solidFill>
                <a:effectLst/>
              </a:rPr>
              <a:t>/10.1016/j.sbspro.2014.01.1167 [Accessed 21st September 2021] </a:t>
            </a:r>
            <a:endParaRPr lang="en-GB" sz="1800" dirty="0">
              <a:solidFill>
                <a:schemeClr val="tx1"/>
              </a:solidFill>
            </a:endParaRPr>
          </a:p>
          <a:p>
            <a:pPr marL="0" indent="0">
              <a:buNone/>
            </a:pP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7861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D972A-572C-8C43-80F6-3AD914BA183B}"/>
              </a:ext>
            </a:extLst>
          </p:cNvPr>
          <p:cNvSpPr>
            <a:spLocks noGrp="1"/>
          </p:cNvSpPr>
          <p:nvPr>
            <p:ph type="title"/>
          </p:nvPr>
        </p:nvSpPr>
        <p:spPr>
          <a:xfrm>
            <a:off x="1371600" y="469558"/>
            <a:ext cx="9601200" cy="988539"/>
          </a:xfrm>
        </p:spPr>
        <p:txBody>
          <a:bodyPr>
            <a:normAutofit fontScale="90000"/>
          </a:bodyPr>
          <a:lstStyle/>
          <a:p>
            <a:r>
              <a:rPr lang="en-US" dirty="0"/>
              <a:t>PRACTICAL GUIDES TO TEACHING A LEVEL AND BTEC DANCE </a:t>
            </a:r>
          </a:p>
        </p:txBody>
      </p:sp>
      <p:sp>
        <p:nvSpPr>
          <p:cNvPr id="3" name="Content Placeholder 2">
            <a:extLst>
              <a:ext uri="{FF2B5EF4-FFF2-40B4-BE49-F238E27FC236}">
                <a16:creationId xmlns:a16="http://schemas.microsoft.com/office/drawing/2014/main" id="{35A07C59-D7C7-EE46-BB69-9E21BB6B09A7}"/>
              </a:ext>
            </a:extLst>
          </p:cNvPr>
          <p:cNvSpPr>
            <a:spLocks noGrp="1"/>
          </p:cNvSpPr>
          <p:nvPr>
            <p:ph idx="1"/>
          </p:nvPr>
        </p:nvSpPr>
        <p:spPr>
          <a:xfrm>
            <a:off x="1371600" y="1631092"/>
            <a:ext cx="9601200" cy="4757351"/>
          </a:xfrm>
        </p:spPr>
        <p:txBody>
          <a:bodyPr>
            <a:normAutofit fontScale="25000" lnSpcReduction="20000"/>
          </a:bodyPr>
          <a:lstStyle/>
          <a:p>
            <a:pPr marL="0" lvl="0" indent="0">
              <a:buNone/>
              <a:tabLst>
                <a:tab pos="457200" algn="l"/>
              </a:tabLst>
            </a:pPr>
            <a:r>
              <a:rPr lang="en-GB" sz="6400" dirty="0">
                <a:effectLst/>
                <a:ea typeface="Times New Roman" panose="02020603050405020304" pitchFamily="18" charset="0"/>
              </a:rPr>
              <a:t>"A Level Dance: An Essential Guide for Teachers" by Linda Jasper and Karen Berry (2016). This guide provides an overview of the A Level Dance syllabus, including curriculum design, assessment, and practical teaching strategies.</a:t>
            </a:r>
          </a:p>
          <a:p>
            <a:pPr marL="0" lvl="0" indent="0">
              <a:buNone/>
              <a:tabLst>
                <a:tab pos="457200" algn="l"/>
              </a:tabLst>
            </a:pPr>
            <a:r>
              <a:rPr lang="en-GB" sz="6400" dirty="0">
                <a:effectLst/>
                <a:ea typeface="Times New Roman" panose="02020603050405020304" pitchFamily="18" charset="0"/>
              </a:rPr>
              <a:t>"Teaching A Level Dance: A Practical Guide" by Diane van </a:t>
            </a:r>
            <a:r>
              <a:rPr lang="en-GB" sz="6400" dirty="0" err="1">
                <a:effectLst/>
                <a:ea typeface="Times New Roman" panose="02020603050405020304" pitchFamily="18" charset="0"/>
              </a:rPr>
              <a:t>Schoor</a:t>
            </a:r>
            <a:r>
              <a:rPr lang="en-GB" sz="6400" dirty="0">
                <a:effectLst/>
                <a:ea typeface="Times New Roman" panose="02020603050405020304" pitchFamily="18" charset="0"/>
              </a:rPr>
              <a:t> and Rebecca Webber (2018). This guide offers practical advice on teaching A Level Dance, including developing critical thinking skills, incorporating technology into the classroom, and preparing students for assessments.</a:t>
            </a:r>
          </a:p>
          <a:p>
            <a:pPr marL="0" lvl="0" indent="0">
              <a:buNone/>
              <a:tabLst>
                <a:tab pos="457200" algn="l"/>
              </a:tabLst>
            </a:pPr>
            <a:r>
              <a:rPr lang="en-GB" sz="6400" dirty="0">
                <a:effectLst/>
                <a:ea typeface="Times New Roman" panose="02020603050405020304" pitchFamily="18" charset="0"/>
              </a:rPr>
              <a:t>"Planning to Teach A Level Dance" by Chris Wardle (2020). This guide focuses on planning and delivering effective lessons for A Level Dance, including structuring lessons, developing learning objectives, and using assessment to inform teaching practice.</a:t>
            </a:r>
          </a:p>
          <a:p>
            <a:pPr marL="0" lvl="0" indent="0">
              <a:buNone/>
              <a:tabLst>
                <a:tab pos="457200" algn="l"/>
              </a:tabLst>
            </a:pPr>
            <a:r>
              <a:rPr lang="en-GB" sz="6400" dirty="0">
                <a:effectLst/>
                <a:ea typeface="Times New Roman" panose="02020603050405020304" pitchFamily="18" charset="0"/>
              </a:rPr>
              <a:t>"The A Level Dance Toolkit" by Michaela Reedy and Rebecca Weber (2019). This guide provides practical resources for teaching A Level Dance, including lesson plans, assessment templates, and advice on engaging students with the subject matter.</a:t>
            </a:r>
          </a:p>
          <a:p>
            <a:pPr marL="0" lvl="0" indent="0">
              <a:buNone/>
              <a:tabLst>
                <a:tab pos="457200" algn="l"/>
              </a:tabLst>
            </a:pPr>
            <a:r>
              <a:rPr lang="en-GB" sz="6400" dirty="0">
                <a:effectLst/>
                <a:ea typeface="Times New Roman" panose="02020603050405020304" pitchFamily="18" charset="0"/>
              </a:rPr>
              <a:t>"Teaching and Learning Dance: A Guide for A Level Students and Teachers" by Laura </a:t>
            </a:r>
            <a:r>
              <a:rPr lang="en-GB" sz="6400" dirty="0" err="1">
                <a:effectLst/>
                <a:ea typeface="Times New Roman" panose="02020603050405020304" pitchFamily="18" charset="0"/>
              </a:rPr>
              <a:t>Purkiss</a:t>
            </a:r>
            <a:r>
              <a:rPr lang="en-GB" sz="6400" dirty="0">
                <a:effectLst/>
                <a:ea typeface="Times New Roman" panose="02020603050405020304" pitchFamily="18" charset="0"/>
              </a:rPr>
              <a:t> (2021). This guide is aimed at both students and teachers and offers practical advice on developing technique, choreography skills, and critical analysis in A Level Dance.</a:t>
            </a:r>
          </a:p>
          <a:p>
            <a:pPr marL="0" lvl="0" indent="0">
              <a:buNone/>
              <a:tabLst>
                <a:tab pos="457200" algn="l"/>
              </a:tabLst>
            </a:pPr>
            <a:r>
              <a:rPr lang="en-GB" sz="6400" dirty="0">
                <a:solidFill>
                  <a:srgbClr val="374151"/>
                </a:solidFill>
                <a:effectLst/>
                <a:ea typeface="Times New Roman" panose="02020603050405020304" pitchFamily="18" charset="0"/>
              </a:rPr>
              <a:t>"BTEC Dance Level 3: A Guide to Teaching and Assessing" by Rachel Wyatt and Emily Spruce (2018). This guide offers practical advice on teaching and assessing the BTEC Dance Level 3 qualification, including curriculum design, assessment strategies, and preparing students for exams.</a:t>
            </a:r>
            <a:endParaRPr lang="en-GB" sz="6400" dirty="0">
              <a:effectLst/>
              <a:ea typeface="Times New Roman" panose="02020603050405020304" pitchFamily="18" charset="0"/>
            </a:endParaRPr>
          </a:p>
          <a:p>
            <a:pPr marL="0" lvl="0" indent="0">
              <a:buNone/>
              <a:tabLst>
                <a:tab pos="457200" algn="l"/>
              </a:tabLst>
            </a:pPr>
            <a:r>
              <a:rPr lang="en-GB" sz="6400" dirty="0">
                <a:solidFill>
                  <a:srgbClr val="374151"/>
                </a:solidFill>
                <a:effectLst/>
                <a:ea typeface="Times New Roman" panose="02020603050405020304" pitchFamily="18" charset="0"/>
              </a:rPr>
              <a:t>"Teaching BTEC Dance: A Practical Guide" by Claire Sparrowhawk (2018). This guide offers practical advice on teaching BTEC Dance, including curriculum design, assessment strategies, and engaging students with the subject matter.</a:t>
            </a:r>
            <a:endParaRPr lang="en-GB" sz="6400" dirty="0">
              <a:effectLst/>
              <a:ea typeface="Times New Roman" panose="02020603050405020304" pitchFamily="18" charset="0"/>
            </a:endParaRPr>
          </a:p>
          <a:p>
            <a:pPr marL="0" lvl="0" indent="0">
              <a:buNone/>
              <a:tabLst>
                <a:tab pos="457200" algn="l"/>
              </a:tabLst>
            </a:pPr>
            <a:endParaRPr lang="en-GB" sz="29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853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AE48-E7FC-A9F9-2071-C30489D024EB}"/>
              </a:ext>
            </a:extLst>
          </p:cNvPr>
          <p:cNvSpPr>
            <a:spLocks noGrp="1"/>
          </p:cNvSpPr>
          <p:nvPr>
            <p:ph type="title"/>
          </p:nvPr>
        </p:nvSpPr>
        <p:spPr>
          <a:xfrm>
            <a:off x="1371600" y="513708"/>
            <a:ext cx="9601200" cy="1657992"/>
          </a:xfrm>
        </p:spPr>
        <p:txBody>
          <a:bodyPr/>
          <a:lstStyle/>
          <a:p>
            <a:r>
              <a:rPr lang="en-GB" dirty="0"/>
              <a:t>AIMS</a:t>
            </a:r>
          </a:p>
        </p:txBody>
      </p:sp>
      <p:sp>
        <p:nvSpPr>
          <p:cNvPr id="3" name="Content Placeholder 2">
            <a:extLst>
              <a:ext uri="{FF2B5EF4-FFF2-40B4-BE49-F238E27FC236}">
                <a16:creationId xmlns:a16="http://schemas.microsoft.com/office/drawing/2014/main" id="{BCFA07E1-7205-5F3F-0430-59B54D9CCDD2}"/>
              </a:ext>
            </a:extLst>
          </p:cNvPr>
          <p:cNvSpPr>
            <a:spLocks noGrp="1"/>
          </p:cNvSpPr>
          <p:nvPr>
            <p:ph idx="1"/>
          </p:nvPr>
        </p:nvSpPr>
        <p:spPr>
          <a:xfrm>
            <a:off x="1371600" y="1633591"/>
            <a:ext cx="9601200" cy="4233809"/>
          </a:xfrm>
        </p:spPr>
        <p:txBody>
          <a:bodyPr>
            <a:normAutofit fontScale="92500"/>
          </a:bodyPr>
          <a:lstStyle/>
          <a:p>
            <a:r>
              <a:rPr lang="en-GB" sz="2800" dirty="0"/>
              <a:t>Recognise and discuss some of the key challenges faced by dance teachers working in the Further Education sector today. </a:t>
            </a:r>
          </a:p>
          <a:p>
            <a:r>
              <a:rPr lang="en-GB" sz="2800" dirty="0"/>
              <a:t>Explore resources and strategies to support these challenges in your future teaching practice. </a:t>
            </a:r>
          </a:p>
          <a:p>
            <a:r>
              <a:rPr lang="en-GB" sz="2800" dirty="0"/>
              <a:t>Identify key academic sources and pedagogic resources that can support the development of your subject specialist knowledge. </a:t>
            </a:r>
          </a:p>
          <a:p>
            <a:r>
              <a:rPr lang="en-GB" sz="2800" dirty="0"/>
              <a:t>Recognise how all areas of focus can support your achievement of the ETF Professional Standards for Teachers and Trainers 2022. </a:t>
            </a:r>
          </a:p>
          <a:p>
            <a:pPr marL="0" indent="0">
              <a:buNone/>
            </a:pPr>
            <a:endParaRPr lang="en-GB" dirty="0"/>
          </a:p>
          <a:p>
            <a:endParaRPr lang="en-GB" dirty="0"/>
          </a:p>
        </p:txBody>
      </p:sp>
    </p:spTree>
    <p:extLst>
      <p:ext uri="{BB962C8B-B14F-4D97-AF65-F5344CB8AC3E}">
        <p14:creationId xmlns:p14="http://schemas.microsoft.com/office/powerpoint/2010/main" val="1240907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D972A-572C-8C43-80F6-3AD914BA183B}"/>
              </a:ext>
            </a:extLst>
          </p:cNvPr>
          <p:cNvSpPr>
            <a:spLocks noGrp="1"/>
          </p:cNvSpPr>
          <p:nvPr>
            <p:ph type="title"/>
          </p:nvPr>
        </p:nvSpPr>
        <p:spPr>
          <a:xfrm>
            <a:off x="784743" y="685800"/>
            <a:ext cx="5958837" cy="1485900"/>
          </a:xfrm>
        </p:spPr>
        <p:txBody>
          <a:bodyPr>
            <a:normAutofit/>
          </a:bodyPr>
          <a:lstStyle/>
          <a:p>
            <a:r>
              <a:rPr lang="en-US" sz="3700"/>
              <a:t>RESOURCES TO SUPPORT CHOREOGRAPHIC PRACTICE  </a:t>
            </a:r>
          </a:p>
        </p:txBody>
      </p:sp>
      <p:sp>
        <p:nvSpPr>
          <p:cNvPr id="3" name="Content Placeholder 2">
            <a:extLst>
              <a:ext uri="{FF2B5EF4-FFF2-40B4-BE49-F238E27FC236}">
                <a16:creationId xmlns:a16="http://schemas.microsoft.com/office/drawing/2014/main" id="{35A07C59-D7C7-EE46-BB69-9E21BB6B09A7}"/>
              </a:ext>
            </a:extLst>
          </p:cNvPr>
          <p:cNvSpPr>
            <a:spLocks noGrp="1"/>
          </p:cNvSpPr>
          <p:nvPr>
            <p:ph idx="1"/>
          </p:nvPr>
        </p:nvSpPr>
        <p:spPr>
          <a:xfrm>
            <a:off x="784743" y="1890445"/>
            <a:ext cx="5958837" cy="4510355"/>
          </a:xfrm>
        </p:spPr>
        <p:txBody>
          <a:bodyPr>
            <a:normAutofit/>
          </a:bodyPr>
          <a:lstStyle/>
          <a:p>
            <a:pPr marL="0" indent="0">
              <a:buNone/>
            </a:pPr>
            <a:r>
              <a:rPr lang="en-GB" sz="1800" u="sng" dirty="0">
                <a:effectLst/>
                <a:ea typeface="Times New Roman" panose="02020603050405020304" pitchFamily="18" charset="0"/>
                <a:hlinkClick r:id="rId3">
                  <a:extLst>
                    <a:ext uri="{A12FA001-AC4F-418D-AE19-62706E023703}">
                      <ahyp:hlinkClr xmlns:ahyp="http://schemas.microsoft.com/office/drawing/2018/hyperlinkcolor" val="tx"/>
                    </a:ext>
                  </a:extLst>
                </a:hlinkClick>
              </a:rPr>
              <a:t>Choreography: Creating and Developing Dance for Performance : Flatt, Kate: Amazon.co.uk: Books</a:t>
            </a:r>
            <a:endParaRPr lang="en-GB" sz="1800" dirty="0">
              <a:effectLst/>
              <a:ea typeface="Times New Roman" panose="02020603050405020304" pitchFamily="18" charset="0"/>
            </a:endParaRPr>
          </a:p>
          <a:p>
            <a:pPr marL="0" indent="0">
              <a:buNone/>
            </a:pPr>
            <a:r>
              <a:rPr lang="en-GB" sz="1800" u="sng" dirty="0">
                <a:effectLst/>
                <a:ea typeface="Times New Roman" panose="02020603050405020304" pitchFamily="18" charset="0"/>
                <a:hlinkClick r:id="rId4">
                  <a:extLst>
                    <a:ext uri="{A12FA001-AC4F-418D-AE19-62706E023703}">
                      <ahyp:hlinkClr xmlns:ahyp="http://schemas.microsoft.com/office/drawing/2018/hyperlinkcolor" val="tx"/>
                    </a:ext>
                  </a:extLst>
                </a:hlinkClick>
              </a:rPr>
              <a:t>Dance Improvisations: Amazon.co.uk: Justine Diane Reeve: 9781450402149: Books</a:t>
            </a:r>
            <a:endParaRPr lang="en-GB" sz="1800" u="sng" dirty="0">
              <a:effectLst/>
              <a:ea typeface="Times New Roman" panose="02020603050405020304" pitchFamily="18" charset="0"/>
            </a:endParaRPr>
          </a:p>
          <a:p>
            <a:pPr marL="0" indent="0">
              <a:buNone/>
            </a:pPr>
            <a:r>
              <a:rPr lang="en-GB" sz="1800" dirty="0">
                <a:effectLst/>
                <a:ea typeface="Times New Roman" panose="02020603050405020304" pitchFamily="18" charset="0"/>
                <a:hlinkClick r:id="rId5">
                  <a:extLst>
                    <a:ext uri="{A12FA001-AC4F-418D-AE19-62706E023703}">
                      <ahyp:hlinkClr xmlns:ahyp="http://schemas.microsoft.com/office/drawing/2018/hyperlinkcolor" val="tx"/>
                    </a:ext>
                  </a:extLst>
                </a:hlinkClick>
              </a:rPr>
              <a:t>https://www.youtube.com/watch?v=Vx0fe9R1D7E</a:t>
            </a:r>
            <a:r>
              <a:rPr lang="en-GB" sz="1800" dirty="0">
                <a:effectLst/>
                <a:ea typeface="Times New Roman" panose="02020603050405020304" pitchFamily="18" charset="0"/>
              </a:rPr>
              <a:t> </a:t>
            </a:r>
            <a:r>
              <a:rPr lang="en-GB" sz="1800" i="0" u="none" strike="noStrike" dirty="0">
                <a:effectLst/>
              </a:rPr>
              <a:t>William Forsythe, Improvisation Technologies</a:t>
            </a:r>
            <a:endParaRPr lang="en-GB" sz="1800" dirty="0">
              <a:effectLst/>
              <a:ea typeface="Times New Roman" panose="02020603050405020304" pitchFamily="18" charset="0"/>
            </a:endParaRPr>
          </a:p>
          <a:p>
            <a:pPr marL="0" indent="0">
              <a:buNone/>
            </a:pPr>
            <a:r>
              <a:rPr lang="en-US" sz="1800" dirty="0">
                <a:hlinkClick r:id="rId6">
                  <a:extLst>
                    <a:ext uri="{A12FA001-AC4F-418D-AE19-62706E023703}">
                      <ahyp:hlinkClr xmlns:ahyp="http://schemas.microsoft.com/office/drawing/2018/hyperlinkcolor" val="tx"/>
                    </a:ext>
                  </a:extLst>
                </a:hlinkClick>
              </a:rPr>
              <a:t>https://waynemcgregor.com/learning/resources/</a:t>
            </a:r>
            <a:r>
              <a:rPr lang="en-US" sz="1800" dirty="0"/>
              <a:t> </a:t>
            </a:r>
            <a:r>
              <a:rPr lang="en-GB" sz="1800" i="0" u="none" strike="noStrike" dirty="0">
                <a:effectLst/>
              </a:rPr>
              <a:t>MIND AND MOVEMENT</a:t>
            </a:r>
            <a:r>
              <a:rPr lang="en-GB" sz="1800" dirty="0"/>
              <a:t>. </a:t>
            </a:r>
            <a:endParaRPr lang="en-GB" sz="1800" i="0" u="none" strike="noStrike" dirty="0">
              <a:effectLst/>
            </a:endParaRPr>
          </a:p>
          <a:p>
            <a:pPr marL="0" indent="0">
              <a:buNone/>
            </a:pPr>
            <a:r>
              <a:rPr lang="en-US" sz="1800" dirty="0">
                <a:hlinkClick r:id="rId7">
                  <a:extLst>
                    <a:ext uri="{A12FA001-AC4F-418D-AE19-62706E023703}">
                      <ahyp:hlinkClr xmlns:ahyp="http://schemas.microsoft.com/office/drawing/2018/hyperlinkcolor" val="tx"/>
                    </a:ext>
                  </a:extLst>
                </a:hlinkClick>
              </a:rPr>
              <a:t>https://www.youtube.com/watch?v=gUqZPfGIX6U</a:t>
            </a:r>
            <a:r>
              <a:rPr lang="en-US" sz="1800" dirty="0"/>
              <a:t> Frantic Assembly </a:t>
            </a:r>
            <a:r>
              <a:rPr lang="en-GB" sz="1800" i="0" u="none" strike="noStrike" dirty="0">
                <a:effectLst/>
              </a:rPr>
              <a:t>Masterclass: Building Blocks for Devising</a:t>
            </a:r>
          </a:p>
          <a:p>
            <a:pPr marL="0" indent="0">
              <a:buNone/>
            </a:pPr>
            <a:r>
              <a:rPr lang="en-GB" sz="1800" i="0" u="none" strike="noStrike" dirty="0">
                <a:effectLst/>
                <a:hlinkClick r:id="rId8">
                  <a:extLst>
                    <a:ext uri="{A12FA001-AC4F-418D-AE19-62706E023703}">
                      <ahyp:hlinkClr xmlns:ahyp="http://schemas.microsoft.com/office/drawing/2018/hyperlinkcolor" val="tx"/>
                    </a:ext>
                  </a:extLst>
                </a:hlinkClick>
              </a:rPr>
              <a:t>https://www.youtube.com/watch?v=4aeBhLakp3c&amp;list=RDCMUCFnPErueKJVoIYwZYFfDyUQ&amp;index=4</a:t>
            </a:r>
            <a:r>
              <a:rPr lang="en-GB" sz="1800" i="0" u="none" strike="noStrike" dirty="0">
                <a:effectLst/>
              </a:rPr>
              <a:t> Planet Dance: The Place </a:t>
            </a:r>
          </a:p>
          <a:p>
            <a:endParaRPr lang="en-US" sz="1100" dirty="0"/>
          </a:p>
        </p:txBody>
      </p:sp>
      <p:sp>
        <p:nvSpPr>
          <p:cNvPr id="3081" name="Rectangle 3080">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74" name="Picture 2" descr="Choreography: Creating and Developing Dance for Performance : Flatt, Kate:  Amazon.co.uk: Books">
            <a:extLst>
              <a:ext uri="{FF2B5EF4-FFF2-40B4-BE49-F238E27FC236}">
                <a16:creationId xmlns:a16="http://schemas.microsoft.com/office/drawing/2014/main" id="{F99F46B7-6B42-D04F-8BDA-3D0F4A2E13E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252340" y="1256474"/>
            <a:ext cx="3299579" cy="434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58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B2F7-17F6-4349-B974-9C62B5A45D16}"/>
              </a:ext>
            </a:extLst>
          </p:cNvPr>
          <p:cNvSpPr>
            <a:spLocks noGrp="1"/>
          </p:cNvSpPr>
          <p:nvPr>
            <p:ph type="title"/>
          </p:nvPr>
        </p:nvSpPr>
        <p:spPr>
          <a:xfrm>
            <a:off x="1371600" y="990600"/>
            <a:ext cx="9601200" cy="1803970"/>
          </a:xfrm>
        </p:spPr>
        <p:txBody>
          <a:bodyPr/>
          <a:lstStyle/>
          <a:p>
            <a:r>
              <a:rPr lang="en-US" dirty="0"/>
              <a:t>TECHNOLOGICAL ADVANCEMENTS</a:t>
            </a:r>
          </a:p>
        </p:txBody>
      </p:sp>
      <p:sp>
        <p:nvSpPr>
          <p:cNvPr id="3" name="Content Placeholder 2">
            <a:extLst>
              <a:ext uri="{FF2B5EF4-FFF2-40B4-BE49-F238E27FC236}">
                <a16:creationId xmlns:a16="http://schemas.microsoft.com/office/drawing/2014/main" id="{976CA818-4E65-E849-9F71-9D2C6D044CE8}"/>
              </a:ext>
            </a:extLst>
          </p:cNvPr>
          <p:cNvSpPr>
            <a:spLocks noGrp="1"/>
          </p:cNvSpPr>
          <p:nvPr>
            <p:ph idx="1"/>
          </p:nvPr>
        </p:nvSpPr>
        <p:spPr/>
        <p:txBody>
          <a:bodyPr/>
          <a:lstStyle/>
          <a:p>
            <a:pPr marL="0" indent="0">
              <a:buNone/>
            </a:pPr>
            <a:r>
              <a:rPr lang="en-GB" sz="2800" dirty="0">
                <a:effectLst/>
                <a:ea typeface="Times New Roman" panose="02020603050405020304" pitchFamily="18" charset="0"/>
                <a:cs typeface="Times New Roman" panose="02020603050405020304" pitchFamily="18" charset="0"/>
              </a:rPr>
              <a:t>With the increasing role of technology in society, there is a need to incorporate technology into dance teaching in a meaningful way. This may involve the use of digital resources, virtual learning environments, and online delivery methods.</a:t>
            </a:r>
            <a:endParaRPr lang="en-GB" sz="28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103390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B2F7-17F6-4349-B974-9C62B5A45D16}"/>
              </a:ext>
            </a:extLst>
          </p:cNvPr>
          <p:cNvSpPr>
            <a:spLocks noGrp="1"/>
          </p:cNvSpPr>
          <p:nvPr>
            <p:ph type="title"/>
          </p:nvPr>
        </p:nvSpPr>
        <p:spPr/>
        <p:txBody>
          <a:bodyPr>
            <a:normAutofit fontScale="90000"/>
          </a:bodyPr>
          <a:lstStyle/>
          <a:p>
            <a:r>
              <a:rPr lang="en-US" dirty="0"/>
              <a:t>EMBEDDING DIGITAL TECHNOLOGY IN DANCE TEACHING </a:t>
            </a:r>
            <a:br>
              <a:rPr lang="en-US" dirty="0"/>
            </a:br>
            <a:endParaRPr lang="en-US" dirty="0"/>
          </a:p>
        </p:txBody>
      </p:sp>
      <p:sp>
        <p:nvSpPr>
          <p:cNvPr id="3" name="Content Placeholder 2">
            <a:extLst>
              <a:ext uri="{FF2B5EF4-FFF2-40B4-BE49-F238E27FC236}">
                <a16:creationId xmlns:a16="http://schemas.microsoft.com/office/drawing/2014/main" id="{976CA818-4E65-E849-9F71-9D2C6D044CE8}"/>
              </a:ext>
            </a:extLst>
          </p:cNvPr>
          <p:cNvSpPr>
            <a:spLocks noGrp="1"/>
          </p:cNvSpPr>
          <p:nvPr>
            <p:ph idx="1"/>
          </p:nvPr>
        </p:nvSpPr>
        <p:spPr>
          <a:xfrm>
            <a:off x="1371600" y="1890445"/>
            <a:ext cx="9601200" cy="4674742"/>
          </a:xfrm>
        </p:spPr>
        <p:txBody>
          <a:bodyPr>
            <a:normAutofit lnSpcReduction="10000"/>
          </a:bodyPr>
          <a:lstStyle/>
          <a:p>
            <a:pPr marL="0" lvl="0" indent="0">
              <a:buNone/>
              <a:tabLst>
                <a:tab pos="457200" algn="l"/>
              </a:tabLst>
            </a:pPr>
            <a:r>
              <a:rPr lang="en-GB" sz="2400" dirty="0" err="1">
                <a:solidFill>
                  <a:srgbClr val="374151"/>
                </a:solidFill>
                <a:effectLst/>
                <a:ea typeface="Times New Roman" panose="02020603050405020304" pitchFamily="18" charset="0"/>
              </a:rPr>
              <a:t>Lefèvre</a:t>
            </a:r>
            <a:r>
              <a:rPr lang="en-GB" sz="2400" dirty="0">
                <a:solidFill>
                  <a:srgbClr val="374151"/>
                </a:solidFill>
                <a:effectLst/>
                <a:ea typeface="Times New Roman" panose="02020603050405020304" pitchFamily="18" charset="0"/>
              </a:rPr>
              <a:t> and Crawley (2019) suggest, </a:t>
            </a:r>
          </a:p>
          <a:p>
            <a:pPr marL="342900" lvl="0" indent="-342900">
              <a:tabLst>
                <a:tab pos="457200" algn="l"/>
              </a:tabLst>
            </a:pPr>
            <a:r>
              <a:rPr lang="en-GB" sz="2400" b="1" dirty="0">
                <a:solidFill>
                  <a:srgbClr val="374151"/>
                </a:solidFill>
                <a:effectLst/>
                <a:ea typeface="Times New Roman" panose="02020603050405020304" pitchFamily="18" charset="0"/>
              </a:rPr>
              <a:t>Video and audio recording: </a:t>
            </a:r>
            <a:r>
              <a:rPr lang="en-GB" sz="2400" dirty="0">
                <a:solidFill>
                  <a:srgbClr val="374151"/>
                </a:solidFill>
                <a:effectLst/>
                <a:ea typeface="Times New Roman" panose="02020603050405020304" pitchFamily="18" charset="0"/>
              </a:rPr>
              <a:t>These technologies can be used to capture and review student performances, provide feedback, and support self-reflection.</a:t>
            </a:r>
            <a:endParaRPr lang="en-GB" sz="2400" dirty="0">
              <a:effectLst/>
              <a:ea typeface="Times New Roman" panose="02020603050405020304" pitchFamily="18" charset="0"/>
            </a:endParaRPr>
          </a:p>
          <a:p>
            <a:pPr marL="342900" lvl="0" indent="-342900">
              <a:tabLst>
                <a:tab pos="457200" algn="l"/>
              </a:tabLst>
            </a:pPr>
            <a:r>
              <a:rPr lang="en-GB" sz="2400" b="1" dirty="0">
                <a:solidFill>
                  <a:srgbClr val="374151"/>
                </a:solidFill>
                <a:effectLst/>
                <a:ea typeface="Times New Roman" panose="02020603050405020304" pitchFamily="18" charset="0"/>
              </a:rPr>
              <a:t>Social media platforms: </a:t>
            </a:r>
            <a:r>
              <a:rPr lang="en-GB" sz="2400" dirty="0">
                <a:solidFill>
                  <a:srgbClr val="374151"/>
                </a:solidFill>
                <a:effectLst/>
                <a:ea typeface="Times New Roman" panose="02020603050405020304" pitchFamily="18" charset="0"/>
              </a:rPr>
              <a:t>Social media can be used to share dance resources, connect students with the wider dance community, and provide opportunities for peer feedback.</a:t>
            </a:r>
            <a:endParaRPr lang="en-GB" sz="2400" dirty="0">
              <a:effectLst/>
              <a:ea typeface="Times New Roman" panose="02020603050405020304" pitchFamily="18" charset="0"/>
            </a:endParaRPr>
          </a:p>
          <a:p>
            <a:pPr marL="342900" lvl="0" indent="-342900">
              <a:tabLst>
                <a:tab pos="457200" algn="l"/>
              </a:tabLst>
            </a:pPr>
            <a:r>
              <a:rPr lang="en-GB" sz="2400" b="1" dirty="0">
                <a:solidFill>
                  <a:srgbClr val="374151"/>
                </a:solidFill>
                <a:effectLst/>
                <a:ea typeface="Times New Roman" panose="02020603050405020304" pitchFamily="18" charset="0"/>
              </a:rPr>
              <a:t>Online learning platforms: </a:t>
            </a:r>
            <a:r>
              <a:rPr lang="en-GB" sz="2400" dirty="0">
                <a:solidFill>
                  <a:srgbClr val="374151"/>
                </a:solidFill>
                <a:effectLst/>
                <a:ea typeface="Times New Roman" panose="02020603050405020304" pitchFamily="18" charset="0"/>
              </a:rPr>
              <a:t>These can be used to deliver course materials, resources and assessments.</a:t>
            </a:r>
            <a:endParaRPr lang="en-GB" sz="2400" dirty="0">
              <a:effectLst/>
              <a:ea typeface="Times New Roman" panose="02020603050405020304" pitchFamily="18" charset="0"/>
            </a:endParaRPr>
          </a:p>
          <a:p>
            <a:pPr marL="342900" lvl="0" indent="-342900">
              <a:tabLst>
                <a:tab pos="457200" algn="l"/>
              </a:tabLst>
            </a:pPr>
            <a:r>
              <a:rPr lang="en-GB" sz="2400" b="1" dirty="0">
                <a:solidFill>
                  <a:srgbClr val="374151"/>
                </a:solidFill>
                <a:effectLst/>
                <a:ea typeface="Times New Roman" panose="02020603050405020304" pitchFamily="18" charset="0"/>
              </a:rPr>
              <a:t>Mobile apps: </a:t>
            </a:r>
            <a:r>
              <a:rPr lang="en-GB" sz="2400" dirty="0">
                <a:solidFill>
                  <a:srgbClr val="374151"/>
                </a:solidFill>
                <a:effectLst/>
                <a:ea typeface="Times New Roman" panose="02020603050405020304" pitchFamily="18" charset="0"/>
              </a:rPr>
              <a:t>Apps such as those for music production, choreography, and fitness can provide new tools for students to create, explore and develop their dance practice.</a:t>
            </a:r>
            <a:endParaRPr lang="en-GB" sz="2400" dirty="0">
              <a:effectLs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088639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58470-379C-AF47-9E44-EB7B907431B8}"/>
              </a:ext>
            </a:extLst>
          </p:cNvPr>
          <p:cNvSpPr>
            <a:spLocks noGrp="1"/>
          </p:cNvSpPr>
          <p:nvPr>
            <p:ph type="title"/>
          </p:nvPr>
        </p:nvSpPr>
        <p:spPr>
          <a:xfrm>
            <a:off x="1023562" y="333910"/>
            <a:ext cx="10493524" cy="1837790"/>
          </a:xfrm>
        </p:spPr>
        <p:txBody>
          <a:bodyPr>
            <a:normAutofit/>
          </a:bodyPr>
          <a:lstStyle/>
          <a:p>
            <a:r>
              <a:rPr lang="en-US" sz="4000" dirty="0"/>
              <a:t>RESOURCES TO SUPPORT THE EMBEDING OF TECHNOLOGY IN DANCE TEACHING</a:t>
            </a:r>
          </a:p>
        </p:txBody>
      </p:sp>
      <p:sp>
        <p:nvSpPr>
          <p:cNvPr id="4103" name="Rectangle 4102">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3C8A0AC-05B6-E049-87E4-7CEC0A238530}"/>
              </a:ext>
            </a:extLst>
          </p:cNvPr>
          <p:cNvSpPr>
            <a:spLocks noGrp="1"/>
          </p:cNvSpPr>
          <p:nvPr>
            <p:ph idx="1"/>
          </p:nvPr>
        </p:nvSpPr>
        <p:spPr>
          <a:xfrm>
            <a:off x="1023562" y="1736333"/>
            <a:ext cx="5072437" cy="4787757"/>
          </a:xfrm>
        </p:spPr>
        <p:txBody>
          <a:bodyPr>
            <a:normAutofit/>
          </a:bodyPr>
          <a:lstStyle/>
          <a:p>
            <a:pPr marL="0" indent="0">
              <a:buNone/>
            </a:pPr>
            <a:r>
              <a:rPr lang="en-GB" sz="2400" u="sng" dirty="0">
                <a:solidFill>
                  <a:schemeClr val="tx1"/>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Apple IOS | </a:t>
            </a:r>
            <a:r>
              <a:rPr lang="en-GB" sz="2400" u="sng" dirty="0" err="1">
                <a:solidFill>
                  <a:schemeClr val="tx1"/>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Choreograhpy</a:t>
            </a:r>
            <a:r>
              <a:rPr lang="en-GB" sz="2400" u="sng" dirty="0">
                <a:solidFill>
                  <a:schemeClr val="tx1"/>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 | </a:t>
            </a:r>
            <a:r>
              <a:rPr lang="en-GB" sz="2400" u="sng" dirty="0" err="1">
                <a:solidFill>
                  <a:schemeClr val="tx1"/>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Choreomaker</a:t>
            </a:r>
            <a:r>
              <a:rPr lang="en-GB" sz="2400" u="sng" dirty="0">
                <a:solidFill>
                  <a:schemeClr val="tx1"/>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 | </a:t>
            </a:r>
            <a:r>
              <a:rPr lang="en-GB" sz="2400" u="sng" dirty="0" err="1">
                <a:solidFill>
                  <a:schemeClr val="tx1"/>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Choreo</a:t>
            </a:r>
            <a:r>
              <a:rPr lang="en-GB" sz="2400" u="sng" dirty="0">
                <a:solidFill>
                  <a:schemeClr val="tx1"/>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 | </a:t>
            </a:r>
            <a:r>
              <a:rPr lang="en-GB" sz="2400" u="sng" dirty="0" err="1">
                <a:solidFill>
                  <a:schemeClr val="tx1"/>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Choreo</a:t>
            </a:r>
            <a:r>
              <a:rPr lang="en-GB" sz="2400" u="sng" dirty="0">
                <a:solidFill>
                  <a:schemeClr val="tx1"/>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 Creator</a:t>
            </a:r>
            <a:endParaRPr lang="en-GB" sz="2400" dirty="0">
              <a:solidFill>
                <a:schemeClr val="tx1"/>
              </a:solidFill>
              <a:effectLst/>
              <a:ea typeface="Times New Roman" panose="02020603050405020304" pitchFamily="18" charset="0"/>
            </a:endParaRPr>
          </a:p>
          <a:p>
            <a:pPr marL="0" indent="0">
              <a:buNone/>
            </a:pPr>
            <a:r>
              <a:rPr lang="en-GB" sz="2400" u="sng" dirty="0">
                <a:solidFill>
                  <a:schemeClr val="tx1"/>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William Forsythe, Improvisation Technologies - YouTube</a:t>
            </a:r>
            <a:endParaRPr lang="en-GB" sz="2400" dirty="0">
              <a:solidFill>
                <a:schemeClr val="tx1"/>
              </a:solidFill>
              <a:effectLst/>
              <a:ea typeface="Times New Roman" panose="02020603050405020304" pitchFamily="18" charset="0"/>
            </a:endParaRPr>
          </a:p>
          <a:p>
            <a:pPr marL="0" indent="0">
              <a:buNone/>
            </a:pPr>
            <a:r>
              <a:rPr lang="en-GB" sz="2400" u="sng" dirty="0" err="1">
                <a:solidFill>
                  <a:schemeClr val="tx1"/>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OnForm</a:t>
            </a:r>
            <a:r>
              <a:rPr lang="en-GB" sz="2400" u="sng" dirty="0">
                <a:solidFill>
                  <a:schemeClr val="tx1"/>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 Video Analysis App on the App Store (apple.com)</a:t>
            </a:r>
            <a:endParaRPr lang="en-GB" sz="2400" dirty="0">
              <a:solidFill>
                <a:schemeClr val="tx1"/>
              </a:solidFill>
              <a:effectLst/>
              <a:ea typeface="Times New Roman" panose="02020603050405020304" pitchFamily="18" charset="0"/>
            </a:endParaRPr>
          </a:p>
          <a:p>
            <a:pPr marL="0" indent="0">
              <a:buNone/>
            </a:pPr>
            <a:r>
              <a:rPr lang="en-GB" sz="2400" u="sng" dirty="0">
                <a:solidFill>
                  <a:schemeClr val="tx1"/>
                </a:solidFill>
                <a:effectLst/>
                <a:ea typeface="Times New Roman" panose="02020603050405020304" pitchFamily="18" charset="0"/>
                <a:hlinkClick r:id="rId6">
                  <a:extLst>
                    <a:ext uri="{A12FA001-AC4F-418D-AE19-62706E023703}">
                      <ahyp:hlinkClr xmlns:ahyp="http://schemas.microsoft.com/office/drawing/2018/hyperlinkcolor" val="tx"/>
                    </a:ext>
                  </a:extLst>
                </a:hlinkClick>
              </a:rPr>
              <a:t>Bloom by Brian Eno and Peter Chilvers | GenerativeMusic.com</a:t>
            </a:r>
            <a:endParaRPr lang="en-GB" sz="2400" u="sng" dirty="0">
              <a:solidFill>
                <a:schemeClr val="tx1"/>
              </a:solidFill>
              <a:effectLst/>
              <a:ea typeface="Times New Roman" panose="02020603050405020304" pitchFamily="18" charset="0"/>
            </a:endParaRPr>
          </a:p>
          <a:p>
            <a:pPr marL="0" indent="0">
              <a:buNone/>
            </a:pPr>
            <a:r>
              <a:rPr lang="en-GB" sz="2400" dirty="0">
                <a:solidFill>
                  <a:schemeClr val="tx1"/>
                </a:solidFill>
                <a:hlinkClick r:id="rId7">
                  <a:extLst>
                    <a:ext uri="{A12FA001-AC4F-418D-AE19-62706E023703}">
                      <ahyp:hlinkClr xmlns:ahyp="http://schemas.microsoft.com/office/drawing/2018/hyperlinkcolor" val="tx"/>
                    </a:ext>
                  </a:extLst>
                </a:hlinkClick>
              </a:rPr>
              <a:t>Dashboard | Padlet</a:t>
            </a:r>
            <a:endParaRPr lang="en-GB" sz="2400" dirty="0">
              <a:solidFill>
                <a:schemeClr val="tx1"/>
              </a:solidFill>
            </a:endParaRPr>
          </a:p>
          <a:p>
            <a:pPr marL="0" indent="0">
              <a:buNone/>
            </a:pPr>
            <a:r>
              <a:rPr lang="en-GB" sz="2400" dirty="0">
                <a:solidFill>
                  <a:schemeClr val="tx1"/>
                </a:solidFill>
                <a:hlinkClick r:id="rId8">
                  <a:extLst>
                    <a:ext uri="{A12FA001-AC4F-418D-AE19-62706E023703}">
                      <ahyp:hlinkClr xmlns:ahyp="http://schemas.microsoft.com/office/drawing/2018/hyperlinkcolor" val="tx"/>
                    </a:ext>
                  </a:extLst>
                </a:hlinkClick>
              </a:rPr>
              <a:t>Dashboard | Piktochart</a:t>
            </a:r>
            <a:endParaRPr lang="en-GB" sz="2400" dirty="0">
              <a:solidFill>
                <a:schemeClr val="tx1"/>
              </a:solidFill>
            </a:endParaRPr>
          </a:p>
          <a:p>
            <a:pPr marL="0" indent="0">
              <a:buNone/>
            </a:pPr>
            <a:endParaRPr lang="en-GB" sz="1800" dirty="0"/>
          </a:p>
          <a:p>
            <a:pPr marL="0" indent="0">
              <a:buNone/>
            </a:pPr>
            <a:endParaRPr lang="en-US" sz="1800" dirty="0"/>
          </a:p>
        </p:txBody>
      </p:sp>
      <p:pic>
        <p:nvPicPr>
          <p:cNvPr id="4098" name="Picture 2" descr="OnForm: video analysis application - NERDZ LAB">
            <a:extLst>
              <a:ext uri="{FF2B5EF4-FFF2-40B4-BE49-F238E27FC236}">
                <a16:creationId xmlns:a16="http://schemas.microsoft.com/office/drawing/2014/main" id="{8CEAA811-A4AC-A848-BCE9-A2B1D6989A1C}"/>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270324" y="2469110"/>
            <a:ext cx="5485497" cy="32638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8FD9E3-19D0-1CAC-226B-24B3BEFBAA1C}"/>
              </a:ext>
            </a:extLst>
          </p:cNvPr>
          <p:cNvSpPr txBox="1"/>
          <p:nvPr/>
        </p:nvSpPr>
        <p:spPr>
          <a:xfrm>
            <a:off x="7911101" y="6030390"/>
            <a:ext cx="3844720" cy="646331"/>
          </a:xfrm>
          <a:prstGeom prst="rect">
            <a:avLst/>
          </a:prstGeom>
          <a:noFill/>
        </p:spPr>
        <p:txBody>
          <a:bodyPr wrap="square" rtlCol="0">
            <a:spAutoFit/>
          </a:bodyPr>
          <a:lstStyle/>
          <a:p>
            <a:r>
              <a:rPr lang="en-GB" sz="1800" dirty="0">
                <a:effectLst/>
                <a:ea typeface="Times New Roman" panose="02020603050405020304" pitchFamily="18" charset="0"/>
              </a:rPr>
              <a:t>Image: </a:t>
            </a:r>
            <a:r>
              <a:rPr lang="en-GB" sz="1800" u="sng" dirty="0" err="1">
                <a:solidFill>
                  <a:schemeClr val="tx1"/>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OnForm</a:t>
            </a:r>
            <a:r>
              <a:rPr lang="en-GB" sz="1800" u="sng" dirty="0">
                <a:solidFill>
                  <a:schemeClr val="tx1"/>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 Video Analysis App </a:t>
            </a:r>
            <a:endParaRPr lang="en-GB" sz="1800" dirty="0">
              <a:effectLst/>
              <a:ea typeface="Times New Roman" panose="02020603050405020304" pitchFamily="18" charset="0"/>
            </a:endParaRPr>
          </a:p>
          <a:p>
            <a:endParaRPr lang="en-GB" dirty="0"/>
          </a:p>
        </p:txBody>
      </p:sp>
    </p:spTree>
    <p:extLst>
      <p:ext uri="{BB962C8B-B14F-4D97-AF65-F5344CB8AC3E}">
        <p14:creationId xmlns:p14="http://schemas.microsoft.com/office/powerpoint/2010/main" val="1842515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9F57F-9024-994B-9D03-717E2EB6C201}"/>
              </a:ext>
            </a:extLst>
          </p:cNvPr>
          <p:cNvSpPr>
            <a:spLocks noGrp="1"/>
          </p:cNvSpPr>
          <p:nvPr>
            <p:ph type="title"/>
          </p:nvPr>
        </p:nvSpPr>
        <p:spPr>
          <a:xfrm>
            <a:off x="1371600" y="246580"/>
            <a:ext cx="9601200" cy="1458930"/>
          </a:xfrm>
        </p:spPr>
        <p:txBody>
          <a:bodyPr/>
          <a:lstStyle/>
          <a:p>
            <a:r>
              <a:rPr lang="en-US" dirty="0"/>
              <a:t>DECLINE IN PHYSICAL AND MENTAL WELLBEING </a:t>
            </a:r>
          </a:p>
        </p:txBody>
      </p:sp>
      <p:sp>
        <p:nvSpPr>
          <p:cNvPr id="3" name="Content Placeholder 2">
            <a:extLst>
              <a:ext uri="{FF2B5EF4-FFF2-40B4-BE49-F238E27FC236}">
                <a16:creationId xmlns:a16="http://schemas.microsoft.com/office/drawing/2014/main" id="{67D87248-0D1D-FC42-82BD-82BE85BA1823}"/>
              </a:ext>
            </a:extLst>
          </p:cNvPr>
          <p:cNvSpPr>
            <a:spLocks noGrp="1"/>
          </p:cNvSpPr>
          <p:nvPr>
            <p:ph idx="1"/>
          </p:nvPr>
        </p:nvSpPr>
        <p:spPr>
          <a:xfrm>
            <a:off x="1371600" y="1705510"/>
            <a:ext cx="9601200" cy="4744717"/>
          </a:xfrm>
        </p:spPr>
        <p:txBody>
          <a:bodyPr>
            <a:normAutofit fontScale="85000" lnSpcReduction="20000"/>
          </a:bodyPr>
          <a:lstStyle/>
          <a:p>
            <a:pPr marL="0" indent="0">
              <a:buNone/>
            </a:pPr>
            <a:r>
              <a:rPr lang="en-US" sz="2100" dirty="0">
                <a:solidFill>
                  <a:schemeClr val="tx1"/>
                </a:solidFill>
              </a:rPr>
              <a:t>SINCE THE START OF THE COVID 19 PANDEMIC, THERE HAS BEEN A SIGNIFICANT DECLINE IN PHYSICAL AND MENTAL WELLBEING FOR BOTH STAFF AND STUDENTS. (</a:t>
            </a:r>
            <a:r>
              <a:rPr lang="en-US" sz="2100" dirty="0" err="1">
                <a:solidFill>
                  <a:schemeClr val="tx1"/>
                </a:solidFill>
              </a:rPr>
              <a:t>OneDanceUk</a:t>
            </a:r>
            <a:r>
              <a:rPr lang="en-US" sz="2100" dirty="0">
                <a:solidFill>
                  <a:schemeClr val="tx1"/>
                </a:solidFill>
              </a:rPr>
              <a:t>, 2018)</a:t>
            </a:r>
          </a:p>
          <a:p>
            <a:pPr marL="0" indent="0">
              <a:buNone/>
            </a:pPr>
            <a:r>
              <a:rPr lang="en-GB" sz="2100" b="1" dirty="0">
                <a:solidFill>
                  <a:schemeClr val="tx1"/>
                </a:solidFill>
                <a:effectLst/>
              </a:rPr>
              <a:t>MENTAL WELLBEING </a:t>
            </a:r>
            <a:endParaRPr lang="en-GB" sz="2100" dirty="0">
              <a:solidFill>
                <a:schemeClr val="tx1"/>
              </a:solidFill>
            </a:endParaRPr>
          </a:p>
          <a:p>
            <a:r>
              <a:rPr lang="en-GB" sz="2100" dirty="0">
                <a:solidFill>
                  <a:schemeClr val="tx1"/>
                </a:solidFill>
                <a:effectLst/>
              </a:rPr>
              <a:t>81% of educators reported their student’s mental wellbeing had declined.</a:t>
            </a:r>
          </a:p>
          <a:p>
            <a:r>
              <a:rPr lang="en-GB" sz="2100" dirty="0">
                <a:solidFill>
                  <a:schemeClr val="tx1"/>
                </a:solidFill>
                <a:effectLst/>
              </a:rPr>
              <a:t>63% of educators state their own mental wellbeing had declined. </a:t>
            </a:r>
            <a:endParaRPr lang="en-GB" sz="2100" dirty="0">
              <a:solidFill>
                <a:schemeClr val="tx1"/>
              </a:solidFill>
            </a:endParaRPr>
          </a:p>
          <a:p>
            <a:pPr marL="0" indent="0">
              <a:buNone/>
            </a:pPr>
            <a:r>
              <a:rPr lang="en-GB" sz="2100" b="1" dirty="0">
                <a:solidFill>
                  <a:schemeClr val="tx1"/>
                </a:solidFill>
                <a:effectLst/>
              </a:rPr>
              <a:t>PHYSICAL HEALTH </a:t>
            </a:r>
            <a:endParaRPr lang="en-GB" sz="2100" dirty="0">
              <a:solidFill>
                <a:schemeClr val="tx1"/>
              </a:solidFill>
            </a:endParaRPr>
          </a:p>
          <a:p>
            <a:r>
              <a:rPr lang="en-GB" sz="2100" dirty="0">
                <a:solidFill>
                  <a:schemeClr val="tx1"/>
                </a:solidFill>
                <a:effectLst/>
              </a:rPr>
              <a:t>Students appear to be less fit physically since the start of the COVID-19 pandemic, with 79% of educators stating their students’ physical fitness has declined. </a:t>
            </a:r>
            <a:endParaRPr lang="en-GB" sz="2100" dirty="0">
              <a:solidFill>
                <a:schemeClr val="tx1"/>
              </a:solidFill>
            </a:endParaRPr>
          </a:p>
          <a:p>
            <a:r>
              <a:rPr lang="en-GB" sz="2100" dirty="0">
                <a:solidFill>
                  <a:schemeClr val="tx1"/>
                </a:solidFill>
                <a:effectLst/>
              </a:rPr>
              <a:t>Educators reporting on their own physical health gave a mixed picture, however over</a:t>
            </a:r>
            <a:br>
              <a:rPr lang="en-GB" sz="2100" dirty="0">
                <a:solidFill>
                  <a:schemeClr val="tx1"/>
                </a:solidFill>
                <a:effectLst/>
              </a:rPr>
            </a:br>
            <a:r>
              <a:rPr lang="en-GB" sz="2100" dirty="0">
                <a:solidFill>
                  <a:schemeClr val="tx1"/>
                </a:solidFill>
                <a:effectLst/>
              </a:rPr>
              <a:t>half (56%) reported a decline in physical fitness compared to 25% reporting an improvement. </a:t>
            </a:r>
          </a:p>
          <a:p>
            <a:endParaRPr lang="en-GB" sz="2100" dirty="0">
              <a:solidFill>
                <a:schemeClr val="tx1"/>
              </a:solidFill>
            </a:endParaRPr>
          </a:p>
          <a:p>
            <a:pPr marL="0" indent="0" algn="ctr">
              <a:buNone/>
            </a:pPr>
            <a:r>
              <a:rPr lang="en-GB" sz="2100" b="1" i="1" dirty="0">
                <a:solidFill>
                  <a:schemeClr val="tx1"/>
                </a:solidFill>
                <a:effectLst/>
              </a:rPr>
              <a:t>“Once we returned...not only do they have work to complete but their current ability is worse than when they ended Year 10 – so they all feel they have got worse and are now being assessed.” </a:t>
            </a:r>
            <a:endParaRPr lang="en-GB" sz="2100" dirty="0">
              <a:solidFill>
                <a:schemeClr val="tx1"/>
              </a:solidFill>
            </a:endParaRPr>
          </a:p>
          <a:p>
            <a:pPr marL="0" indent="0" algn="ctr">
              <a:buNone/>
            </a:pPr>
            <a:r>
              <a:rPr lang="en-GB" sz="2100" b="1" i="1" dirty="0">
                <a:solidFill>
                  <a:schemeClr val="tx1"/>
                </a:solidFill>
                <a:effectLst/>
              </a:rPr>
              <a:t>“Student wellbeing and mental health has been a huge issue with regards to managing my job since the pandemic. This was already an issue but has increased significantly.” </a:t>
            </a:r>
            <a:endParaRPr lang="en-GB" sz="2100" dirty="0">
              <a:solidFill>
                <a:schemeClr val="tx1"/>
              </a:solidFill>
            </a:endParaRPr>
          </a:p>
          <a:p>
            <a:endParaRPr lang="en-US" dirty="0"/>
          </a:p>
        </p:txBody>
      </p:sp>
    </p:spTree>
    <p:extLst>
      <p:ext uri="{BB962C8B-B14F-4D97-AF65-F5344CB8AC3E}">
        <p14:creationId xmlns:p14="http://schemas.microsoft.com/office/powerpoint/2010/main" val="34093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767D-9645-194D-8F27-BDB3E46C08B7}"/>
              </a:ext>
            </a:extLst>
          </p:cNvPr>
          <p:cNvSpPr>
            <a:spLocks noGrp="1"/>
          </p:cNvSpPr>
          <p:nvPr>
            <p:ph type="title"/>
          </p:nvPr>
        </p:nvSpPr>
        <p:spPr>
          <a:xfrm>
            <a:off x="1371600" y="685800"/>
            <a:ext cx="9601200" cy="1071081"/>
          </a:xfrm>
        </p:spPr>
        <p:txBody>
          <a:bodyPr/>
          <a:lstStyle/>
          <a:p>
            <a:r>
              <a:rPr lang="en-US" dirty="0"/>
              <a:t>EMERGING FROM THE PANDEMIC </a:t>
            </a:r>
          </a:p>
        </p:txBody>
      </p:sp>
      <p:sp>
        <p:nvSpPr>
          <p:cNvPr id="3" name="Content Placeholder 2">
            <a:extLst>
              <a:ext uri="{FF2B5EF4-FFF2-40B4-BE49-F238E27FC236}">
                <a16:creationId xmlns:a16="http://schemas.microsoft.com/office/drawing/2014/main" id="{CC2AFCBD-F806-9B4E-9C87-A5C426ED2766}"/>
              </a:ext>
            </a:extLst>
          </p:cNvPr>
          <p:cNvSpPr>
            <a:spLocks noGrp="1"/>
          </p:cNvSpPr>
          <p:nvPr>
            <p:ph idx="1"/>
          </p:nvPr>
        </p:nvSpPr>
        <p:spPr>
          <a:xfrm>
            <a:off x="1371600" y="1756881"/>
            <a:ext cx="9601200" cy="4110519"/>
          </a:xfrm>
        </p:spPr>
        <p:txBody>
          <a:bodyPr>
            <a:normAutofit/>
          </a:bodyPr>
          <a:lstStyle/>
          <a:p>
            <a:pPr marL="0" indent="0">
              <a:buNone/>
            </a:pPr>
            <a:r>
              <a:rPr lang="en-GB" sz="2400" dirty="0">
                <a:solidFill>
                  <a:schemeClr val="tx1"/>
                </a:solidFill>
                <a:effectLst/>
              </a:rPr>
              <a:t>Even as we emerge from the pandemic, less children are being offered dance as an extra-curricular activity.  </a:t>
            </a:r>
            <a:endParaRPr lang="en-GB" sz="2400" dirty="0">
              <a:solidFill>
                <a:schemeClr val="tx1"/>
              </a:solidFill>
            </a:endParaRPr>
          </a:p>
          <a:p>
            <a:pPr marL="0" indent="0">
              <a:buNone/>
            </a:pPr>
            <a:r>
              <a:rPr lang="en-GB" sz="2400" dirty="0">
                <a:solidFill>
                  <a:schemeClr val="tx1"/>
                </a:solidFill>
                <a:effectLst/>
              </a:rPr>
              <a:t>The long-term impact of the pandemic on the freelance dance workforce is evident, as the </a:t>
            </a:r>
            <a:r>
              <a:rPr lang="en-GB" sz="2400" b="1" dirty="0">
                <a:solidFill>
                  <a:schemeClr val="tx1"/>
                </a:solidFill>
                <a:effectLst/>
              </a:rPr>
              <a:t>number of educators engaging with no visiting artists has doubled from 16% pre-pandemic to 30%</a:t>
            </a:r>
            <a:r>
              <a:rPr lang="en-GB" sz="2400" dirty="0">
                <a:solidFill>
                  <a:schemeClr val="tx1"/>
                </a:solidFill>
                <a:effectLst/>
              </a:rPr>
              <a:t> for September 2021. </a:t>
            </a:r>
          </a:p>
          <a:p>
            <a:pPr marL="0" indent="0">
              <a:buNone/>
            </a:pPr>
            <a:endParaRPr lang="en-GB" sz="2400" b="1" dirty="0">
              <a:solidFill>
                <a:schemeClr val="tx1"/>
              </a:solidFill>
            </a:endParaRPr>
          </a:p>
          <a:p>
            <a:pPr marL="0" indent="0" algn="ctr">
              <a:buNone/>
            </a:pPr>
            <a:r>
              <a:rPr lang="en-GB" sz="2400" i="1" dirty="0">
                <a:solidFill>
                  <a:schemeClr val="tx1"/>
                </a:solidFill>
                <a:effectLst/>
              </a:rPr>
              <a:t>“We lost all the value and importance of enrichment activities such as working with professional artists, seeing live performances and losing opportunities to perform.” </a:t>
            </a:r>
          </a:p>
          <a:p>
            <a:pPr marL="0" indent="0" algn="r">
              <a:buNone/>
            </a:pPr>
            <a:r>
              <a:rPr lang="en-US" dirty="0">
                <a:solidFill>
                  <a:schemeClr val="tx1"/>
                </a:solidFill>
              </a:rPr>
              <a:t>(</a:t>
            </a:r>
            <a:r>
              <a:rPr lang="en-US" dirty="0" err="1">
                <a:solidFill>
                  <a:schemeClr val="tx1"/>
                </a:solidFill>
              </a:rPr>
              <a:t>OneDanceUk</a:t>
            </a:r>
            <a:r>
              <a:rPr lang="en-US" dirty="0">
                <a:solidFill>
                  <a:schemeClr val="tx1"/>
                </a:solidFill>
              </a:rPr>
              <a:t>, 2018)</a:t>
            </a:r>
          </a:p>
          <a:p>
            <a:pPr marL="0" indent="0" algn="ctr">
              <a:buNone/>
            </a:pPr>
            <a:endParaRPr lang="en-GB" sz="2400" dirty="0">
              <a:solidFill>
                <a:schemeClr val="tx1"/>
              </a:solidFill>
            </a:endParaRPr>
          </a:p>
          <a:p>
            <a:endParaRPr lang="en-US" dirty="0"/>
          </a:p>
        </p:txBody>
      </p:sp>
    </p:spTree>
    <p:extLst>
      <p:ext uri="{BB962C8B-B14F-4D97-AF65-F5344CB8AC3E}">
        <p14:creationId xmlns:p14="http://schemas.microsoft.com/office/powerpoint/2010/main" val="1462286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8AC95-A352-CF4A-8AC3-129B27C762F9}"/>
              </a:ext>
            </a:extLst>
          </p:cNvPr>
          <p:cNvSpPr>
            <a:spLocks noGrp="1"/>
          </p:cNvSpPr>
          <p:nvPr>
            <p:ph type="title"/>
          </p:nvPr>
        </p:nvSpPr>
        <p:spPr>
          <a:xfrm>
            <a:off x="1371600" y="297951"/>
            <a:ext cx="9601200" cy="1873749"/>
          </a:xfrm>
        </p:spPr>
        <p:txBody>
          <a:bodyPr>
            <a:noAutofit/>
          </a:bodyPr>
          <a:lstStyle/>
          <a:p>
            <a:r>
              <a:rPr lang="en-US" sz="3600" dirty="0"/>
              <a:t>STUDYING DANCE IS PROVEN TO HAVE A POSITIVE IMPACT ON YOUNG PEOPLES PHYSICAL AND MENTAL HEALTH</a:t>
            </a:r>
          </a:p>
        </p:txBody>
      </p:sp>
      <p:sp>
        <p:nvSpPr>
          <p:cNvPr id="3" name="Content Placeholder 2">
            <a:extLst>
              <a:ext uri="{FF2B5EF4-FFF2-40B4-BE49-F238E27FC236}">
                <a16:creationId xmlns:a16="http://schemas.microsoft.com/office/drawing/2014/main" id="{3C16B82F-0546-4C49-8208-BB628B83BCE3}"/>
              </a:ext>
            </a:extLst>
          </p:cNvPr>
          <p:cNvSpPr>
            <a:spLocks noGrp="1"/>
          </p:cNvSpPr>
          <p:nvPr>
            <p:ph idx="1"/>
          </p:nvPr>
        </p:nvSpPr>
        <p:spPr>
          <a:xfrm>
            <a:off x="1371600" y="2434974"/>
            <a:ext cx="9601200" cy="3965825"/>
          </a:xfrm>
        </p:spPr>
        <p:txBody>
          <a:bodyPr/>
          <a:lstStyle/>
          <a:p>
            <a:r>
              <a:rPr lang="en-GB" dirty="0">
                <a:solidFill>
                  <a:schemeClr val="tx1"/>
                </a:solidFill>
                <a:effectLst/>
              </a:rPr>
              <a:t>The very act of making art (visual or performance) </a:t>
            </a:r>
            <a:r>
              <a:rPr lang="en-GB" b="1" dirty="0">
                <a:solidFill>
                  <a:schemeClr val="tx1"/>
                </a:solidFill>
                <a:effectLst/>
              </a:rPr>
              <a:t>develops a young person’s sense of identity and self-efficacy and increases resilience</a:t>
            </a:r>
            <a:r>
              <a:rPr lang="en-GB" dirty="0">
                <a:solidFill>
                  <a:schemeClr val="tx1"/>
                </a:solidFill>
                <a:effectLst/>
              </a:rPr>
              <a:t>, all key components of good mental health. </a:t>
            </a:r>
          </a:p>
          <a:p>
            <a:r>
              <a:rPr lang="en-GB" dirty="0">
                <a:solidFill>
                  <a:schemeClr val="tx1"/>
                </a:solidFill>
                <a:effectLst/>
              </a:rPr>
              <a:t>Participating in cultural or creative activities means you are more likely to report good health. </a:t>
            </a:r>
            <a:r>
              <a:rPr lang="en-GB" b="1" dirty="0">
                <a:solidFill>
                  <a:schemeClr val="tx1"/>
                </a:solidFill>
                <a:effectLst/>
              </a:rPr>
              <a:t>62% of participants who engaged in dance for this study were more likely to report good health</a:t>
            </a:r>
            <a:r>
              <a:rPr lang="en-GB" dirty="0">
                <a:solidFill>
                  <a:schemeClr val="tx1"/>
                </a:solidFill>
                <a:effectLst/>
              </a:rPr>
              <a:t>. </a:t>
            </a:r>
          </a:p>
          <a:p>
            <a:r>
              <a:rPr lang="en-GB" b="1" dirty="0">
                <a:solidFill>
                  <a:schemeClr val="tx1"/>
                </a:solidFill>
                <a:effectLst/>
              </a:rPr>
              <a:t>Feelings of depression have been found to reduce </a:t>
            </a:r>
            <a:r>
              <a:rPr lang="en-GB" dirty="0">
                <a:solidFill>
                  <a:schemeClr val="tx1"/>
                </a:solidFill>
                <a:effectLst/>
              </a:rPr>
              <a:t>for participants who engage in dance-based intervention.</a:t>
            </a:r>
          </a:p>
          <a:p>
            <a:r>
              <a:rPr lang="en-GB" dirty="0">
                <a:solidFill>
                  <a:schemeClr val="tx1"/>
                </a:solidFill>
                <a:effectLst/>
              </a:rPr>
              <a:t>Dance can make a </a:t>
            </a:r>
            <a:r>
              <a:rPr lang="en-GB" b="1" dirty="0">
                <a:solidFill>
                  <a:schemeClr val="tx1"/>
                </a:solidFill>
                <a:effectLst/>
              </a:rPr>
              <a:t>positive impact on health, wellbeing and future aspirations.</a:t>
            </a:r>
          </a:p>
          <a:p>
            <a:endParaRPr lang="en-US" dirty="0"/>
          </a:p>
        </p:txBody>
      </p:sp>
    </p:spTree>
    <p:extLst>
      <p:ext uri="{BB962C8B-B14F-4D97-AF65-F5344CB8AC3E}">
        <p14:creationId xmlns:p14="http://schemas.microsoft.com/office/powerpoint/2010/main" val="3707761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7E9E-F946-2740-BB71-AC61471EC695}"/>
              </a:ext>
            </a:extLst>
          </p:cNvPr>
          <p:cNvSpPr>
            <a:spLocks noGrp="1"/>
          </p:cNvSpPr>
          <p:nvPr>
            <p:ph type="title"/>
          </p:nvPr>
        </p:nvSpPr>
        <p:spPr>
          <a:xfrm>
            <a:off x="1371600" y="102742"/>
            <a:ext cx="9601200" cy="1376737"/>
          </a:xfrm>
        </p:spPr>
        <p:txBody>
          <a:bodyPr>
            <a:normAutofit/>
          </a:bodyPr>
          <a:lstStyle/>
          <a:p>
            <a:r>
              <a:rPr lang="en-US" sz="3600" dirty="0"/>
              <a:t>STRATEGIES AND RESOURCES TO SUPPORT DANCE STUDENTS AND TEACHERS' WELLBEING</a:t>
            </a:r>
          </a:p>
        </p:txBody>
      </p:sp>
      <p:sp>
        <p:nvSpPr>
          <p:cNvPr id="3" name="Content Placeholder 2">
            <a:extLst>
              <a:ext uri="{FF2B5EF4-FFF2-40B4-BE49-F238E27FC236}">
                <a16:creationId xmlns:a16="http://schemas.microsoft.com/office/drawing/2014/main" id="{23A76606-B85B-7740-83EF-9061B42A5C0A}"/>
              </a:ext>
            </a:extLst>
          </p:cNvPr>
          <p:cNvSpPr>
            <a:spLocks noGrp="1"/>
          </p:cNvSpPr>
          <p:nvPr>
            <p:ph idx="1"/>
          </p:nvPr>
        </p:nvSpPr>
        <p:spPr>
          <a:xfrm>
            <a:off x="1371600" y="1181528"/>
            <a:ext cx="9601200" cy="5424755"/>
          </a:xfrm>
        </p:spPr>
        <p:txBody>
          <a:bodyPr>
            <a:noAutofit/>
          </a:bodyPr>
          <a:lstStyle/>
          <a:p>
            <a:pPr marL="0" indent="0">
              <a:buNone/>
            </a:pPr>
            <a:r>
              <a:rPr lang="en-US" sz="1600" b="1" dirty="0">
                <a:solidFill>
                  <a:schemeClr val="tx1"/>
                </a:solidFill>
              </a:rPr>
              <a:t>Creating a safe and nurturing dance studio </a:t>
            </a:r>
          </a:p>
          <a:p>
            <a:pPr marL="0" indent="0">
              <a:buNone/>
            </a:pPr>
            <a:r>
              <a:rPr lang="en-US" sz="1600" dirty="0">
                <a:solidFill>
                  <a:schemeClr val="tx1"/>
                </a:solidFill>
              </a:rPr>
              <a:t>Start with a detailed dance specific questionnaire (go beyond the information provided by the college)</a:t>
            </a:r>
          </a:p>
          <a:p>
            <a:pPr marL="0" indent="0">
              <a:buNone/>
            </a:pPr>
            <a:r>
              <a:rPr lang="en-US" sz="1600" dirty="0">
                <a:solidFill>
                  <a:schemeClr val="tx1"/>
                </a:solidFill>
              </a:rPr>
              <a:t>Undo traditions in dance teaching – favoritism, technique, competition </a:t>
            </a:r>
          </a:p>
          <a:p>
            <a:r>
              <a:rPr lang="en-US" sz="1600" dirty="0">
                <a:solidFill>
                  <a:schemeClr val="tx1"/>
                </a:solidFill>
              </a:rPr>
              <a:t>Make the dance studio a safe space. undoing the dance school culture. Actively work to rebalance equality in your dancers training </a:t>
            </a:r>
          </a:p>
          <a:p>
            <a:r>
              <a:rPr lang="en-US" sz="1600" dirty="0">
                <a:solidFill>
                  <a:schemeClr val="tx1"/>
                </a:solidFill>
              </a:rPr>
              <a:t>Collaborative work – everyone's ideas are valued </a:t>
            </a:r>
          </a:p>
          <a:p>
            <a:pPr marL="0" indent="0">
              <a:buNone/>
            </a:pPr>
            <a:r>
              <a:rPr lang="en-US" sz="1600" b="1" dirty="0">
                <a:solidFill>
                  <a:schemeClr val="tx1"/>
                </a:solidFill>
              </a:rPr>
              <a:t>Safe Touch </a:t>
            </a:r>
          </a:p>
          <a:p>
            <a:pPr marL="0" indent="0">
              <a:buNone/>
            </a:pPr>
            <a:r>
              <a:rPr lang="en-GB" sz="1600" dirty="0">
                <a:solidFill>
                  <a:schemeClr val="tx1"/>
                </a:solidFill>
                <a:hlinkClick r:id="rId3">
                  <a:extLst>
                    <a:ext uri="{A12FA001-AC4F-418D-AE19-62706E023703}">
                      <ahyp:hlinkClr xmlns:ahyp="http://schemas.microsoft.com/office/drawing/2018/hyperlinkcolor" val="tx"/>
                    </a:ext>
                  </a:extLst>
                </a:hlinkClick>
              </a:rPr>
              <a:t>People Dancing :: Hands on... Hands off :: Foundation for Community Dance</a:t>
            </a:r>
            <a:endParaRPr lang="en-US" sz="1600" dirty="0">
              <a:solidFill>
                <a:schemeClr val="tx1"/>
              </a:solidFill>
            </a:endParaRPr>
          </a:p>
          <a:p>
            <a:pPr marL="0" indent="0">
              <a:buNone/>
            </a:pPr>
            <a:r>
              <a:rPr lang="en-US" sz="1600" b="1" dirty="0">
                <a:solidFill>
                  <a:schemeClr val="tx1"/>
                </a:solidFill>
                <a:hlinkClick r:id="rId4">
                  <a:extLst>
                    <a:ext uri="{A12FA001-AC4F-418D-AE19-62706E023703}">
                      <ahyp:hlinkClr xmlns:ahyp="http://schemas.microsoft.com/office/drawing/2018/hyperlinkcolor" val="tx"/>
                    </a:ext>
                  </a:extLst>
                </a:hlinkClick>
              </a:rPr>
              <a:t>Dancers Wellbeing </a:t>
            </a:r>
          </a:p>
          <a:p>
            <a:pPr marL="0" indent="0">
              <a:buNone/>
            </a:pPr>
            <a:r>
              <a:rPr lang="en-GB" sz="1600" dirty="0">
                <a:solidFill>
                  <a:schemeClr val="tx1"/>
                </a:solidFill>
                <a:hlinkClick r:id="rId4">
                  <a:extLst>
                    <a:ext uri="{A12FA001-AC4F-418D-AE19-62706E023703}">
                      <ahyp:hlinkClr xmlns:ahyp="http://schemas.microsoft.com/office/drawing/2018/hyperlinkcolor" val="tx"/>
                    </a:ext>
                  </a:extLst>
                </a:hlinkClick>
              </a:rPr>
              <a:t>Dancers' education, healthcare and research, NIDMS, United Kingdom</a:t>
            </a:r>
            <a:endParaRPr lang="en-GB" sz="1600" dirty="0">
              <a:solidFill>
                <a:schemeClr val="tx1"/>
              </a:solidFill>
            </a:endParaRPr>
          </a:p>
          <a:p>
            <a:pPr marL="0" indent="0">
              <a:buNone/>
            </a:pPr>
            <a:r>
              <a:rPr lang="en-GB" sz="1600" dirty="0">
                <a:solidFill>
                  <a:schemeClr val="tx1"/>
                </a:solidFill>
                <a:hlinkClick r:id="rId5">
                  <a:extLst>
                    <a:ext uri="{A12FA001-AC4F-418D-AE19-62706E023703}">
                      <ahyp:hlinkClr xmlns:ahyp="http://schemas.microsoft.com/office/drawing/2018/hyperlinkcolor" val="tx"/>
                    </a:ext>
                  </a:extLst>
                </a:hlinkClick>
              </a:rPr>
              <a:t>Home | </a:t>
            </a:r>
            <a:r>
              <a:rPr lang="en-GB" sz="1600" dirty="0" err="1">
                <a:solidFill>
                  <a:schemeClr val="tx1"/>
                </a:solidFill>
                <a:hlinkClick r:id="rId5">
                  <a:extLst>
                    <a:ext uri="{A12FA001-AC4F-418D-AE19-62706E023703}">
                      <ahyp:hlinkClr xmlns:ahyp="http://schemas.microsoft.com/office/drawing/2018/hyperlinkcolor" val="tx"/>
                    </a:ext>
                  </a:extLst>
                </a:hlinkClick>
              </a:rPr>
              <a:t>Equoo</a:t>
            </a:r>
            <a:r>
              <a:rPr lang="en-GB" sz="1600" dirty="0">
                <a:solidFill>
                  <a:schemeClr val="tx1"/>
                </a:solidFill>
                <a:hlinkClick r:id="rId5">
                  <a:extLst>
                    <a:ext uri="{A12FA001-AC4F-418D-AE19-62706E023703}">
                      <ahyp:hlinkClr xmlns:ahyp="http://schemas.microsoft.com/office/drawing/2018/hyperlinkcolor" val="tx"/>
                    </a:ext>
                  </a:extLst>
                </a:hlinkClick>
              </a:rPr>
              <a:t> for Education (equoo-wellbeing.com)</a:t>
            </a:r>
            <a:endParaRPr lang="en-US" sz="1600" dirty="0">
              <a:solidFill>
                <a:schemeClr val="tx1"/>
              </a:solidFill>
            </a:endParaRPr>
          </a:p>
          <a:p>
            <a:pPr marL="0" indent="0">
              <a:buNone/>
            </a:pPr>
            <a:r>
              <a:rPr lang="en-US" sz="1600" b="1" dirty="0">
                <a:solidFill>
                  <a:schemeClr val="tx1"/>
                </a:solidFill>
              </a:rPr>
              <a:t>Teachers Wellbeing</a:t>
            </a:r>
          </a:p>
          <a:p>
            <a:pPr marL="0" indent="0">
              <a:buNone/>
            </a:pPr>
            <a:r>
              <a:rPr lang="en-GB" sz="1600" dirty="0">
                <a:solidFill>
                  <a:schemeClr val="tx1"/>
                </a:solidFill>
                <a:hlinkClick r:id="rId6">
                  <a:extLst>
                    <a:ext uri="{A12FA001-AC4F-418D-AE19-62706E023703}">
                      <ahyp:hlinkClr xmlns:ahyp="http://schemas.microsoft.com/office/drawing/2018/hyperlinkcolor" val="tx"/>
                    </a:ext>
                  </a:extLst>
                </a:hlinkClick>
              </a:rPr>
              <a:t>Mindful Teachers</a:t>
            </a:r>
            <a:endParaRPr lang="en-GB" sz="1600" dirty="0">
              <a:solidFill>
                <a:schemeClr val="tx1"/>
              </a:solidFill>
            </a:endParaRPr>
          </a:p>
          <a:p>
            <a:pPr marL="0" indent="0">
              <a:buNone/>
            </a:pPr>
            <a:r>
              <a:rPr lang="en-GB" sz="1600" dirty="0">
                <a:solidFill>
                  <a:schemeClr val="tx1"/>
                </a:solidFill>
                <a:hlinkClick r:id="rId7">
                  <a:extLst>
                    <a:ext uri="{A12FA001-AC4F-418D-AE19-62706E023703}">
                      <ahyp:hlinkClr xmlns:ahyp="http://schemas.microsoft.com/office/drawing/2018/hyperlinkcolor" val="tx"/>
                    </a:ext>
                  </a:extLst>
                </a:hlinkClick>
              </a:rPr>
              <a:t>Education Support helpline - free and confidential emotional support for teachers and education staff</a:t>
            </a:r>
            <a:endParaRPr lang="en-GB" sz="1600" dirty="0">
              <a:solidFill>
                <a:schemeClr val="tx1"/>
              </a:solidFill>
            </a:endParaRPr>
          </a:p>
          <a:p>
            <a:pPr marL="0" indent="0">
              <a:buNone/>
            </a:pPr>
            <a:r>
              <a:rPr lang="en-GB" sz="1600" dirty="0">
                <a:solidFill>
                  <a:schemeClr val="tx1"/>
                </a:solidFill>
                <a:hlinkClick r:id="rId8">
                  <a:extLst>
                    <a:ext uri="{A12FA001-AC4F-418D-AE19-62706E023703}">
                      <ahyp:hlinkClr xmlns:ahyp="http://schemas.microsoft.com/office/drawing/2018/hyperlinkcolor" val="tx"/>
                    </a:ext>
                  </a:extLst>
                </a:hlinkClick>
              </a:rPr>
              <a:t>naht-coronavirus-wellbeing-proof-4-1.pdf (annafreud.org)</a:t>
            </a:r>
            <a:endParaRPr lang="en-US" sz="1600" dirty="0">
              <a:solidFill>
                <a:schemeClr val="tx1"/>
              </a:solidFill>
            </a:endParaRPr>
          </a:p>
        </p:txBody>
      </p:sp>
    </p:spTree>
    <p:extLst>
      <p:ext uri="{BB962C8B-B14F-4D97-AF65-F5344CB8AC3E}">
        <p14:creationId xmlns:p14="http://schemas.microsoft.com/office/powerpoint/2010/main" val="123762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C96282C0-351C-48EE-A89D-D662C5DB2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See related image detail">
            <a:extLst>
              <a:ext uri="{FF2B5EF4-FFF2-40B4-BE49-F238E27FC236}">
                <a16:creationId xmlns:a16="http://schemas.microsoft.com/office/drawing/2014/main" id="{602AA8B9-66F6-4932-F7D3-EC5FB68973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7" r="3813"/>
          <a:stretch/>
        </p:blipFill>
        <p:spPr bwMode="auto">
          <a:xfrm>
            <a:off x="-1" y="10"/>
            <a:ext cx="4373546"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1B35EC73-2F87-44A7-B231-91053659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7D58457-2BFD-7649-A0D2-85A91C514EF9}"/>
              </a:ext>
            </a:extLst>
          </p:cNvPr>
          <p:cNvSpPr>
            <a:spLocks noGrp="1"/>
          </p:cNvSpPr>
          <p:nvPr>
            <p:ph idx="1"/>
          </p:nvPr>
        </p:nvSpPr>
        <p:spPr>
          <a:xfrm>
            <a:off x="5100824" y="1181529"/>
            <a:ext cx="6176776" cy="4685872"/>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dirty="0"/>
              <a:t>SPACE FOR QUESTIONS AND THOUGHTS </a:t>
            </a:r>
          </a:p>
        </p:txBody>
      </p:sp>
      <p:sp>
        <p:nvSpPr>
          <p:cNvPr id="2" name="TextBox 1">
            <a:extLst>
              <a:ext uri="{FF2B5EF4-FFF2-40B4-BE49-F238E27FC236}">
                <a16:creationId xmlns:a16="http://schemas.microsoft.com/office/drawing/2014/main" id="{811605FD-2318-D603-415F-D0DA7525C6A7}"/>
              </a:ext>
            </a:extLst>
          </p:cNvPr>
          <p:cNvSpPr txBox="1"/>
          <p:nvPr/>
        </p:nvSpPr>
        <p:spPr>
          <a:xfrm flipH="1">
            <a:off x="4730735" y="6266359"/>
            <a:ext cx="4327826" cy="307777"/>
          </a:xfrm>
          <a:prstGeom prst="rect">
            <a:avLst/>
          </a:prstGeom>
          <a:noFill/>
        </p:spPr>
        <p:txBody>
          <a:bodyPr wrap="square" rtlCol="0">
            <a:spAutoFit/>
          </a:bodyPr>
          <a:lstStyle/>
          <a:p>
            <a:pPr marL="0" indent="0">
              <a:buNone/>
            </a:pPr>
            <a:r>
              <a:rPr lang="en-GB" sz="1400" dirty="0">
                <a:effectLst/>
                <a:ea typeface="Times New Roman" panose="02020603050405020304" pitchFamily="18" charset="0"/>
              </a:rPr>
              <a:t>Image: </a:t>
            </a:r>
            <a:r>
              <a:rPr lang="en-GB" sz="1400" u="sng" dirty="0">
                <a:ea typeface="Times New Roman" panose="02020603050405020304" pitchFamily="18" charset="0"/>
              </a:rPr>
              <a:t>Sutra </a:t>
            </a:r>
            <a:r>
              <a:rPr lang="en-GB" sz="1400" dirty="0">
                <a:ea typeface="Times New Roman" panose="02020603050405020304" pitchFamily="18" charset="0"/>
              </a:rPr>
              <a:t>(2008) </a:t>
            </a:r>
            <a:r>
              <a:rPr lang="it-IT" sz="1400" dirty="0">
                <a:latin typeface="Roboto" panose="02000000000000000000" pitchFamily="2" charset="0"/>
              </a:rPr>
              <a:t>Sidi Larbi Cherkaoui</a:t>
            </a:r>
            <a:endParaRPr lang="en-GB" sz="1400" dirty="0">
              <a:effectLst/>
              <a:ea typeface="Times New Roman" panose="02020603050405020304" pitchFamily="18" charset="0"/>
            </a:endParaRPr>
          </a:p>
        </p:txBody>
      </p:sp>
    </p:spTree>
    <p:extLst>
      <p:ext uri="{BB962C8B-B14F-4D97-AF65-F5344CB8AC3E}">
        <p14:creationId xmlns:p14="http://schemas.microsoft.com/office/powerpoint/2010/main" val="199841388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D1E23-2632-3142-8525-EC664944AD0E}"/>
              </a:ext>
            </a:extLst>
          </p:cNvPr>
          <p:cNvSpPr>
            <a:spLocks noGrp="1"/>
          </p:cNvSpPr>
          <p:nvPr>
            <p:ph type="title"/>
          </p:nvPr>
        </p:nvSpPr>
        <p:spPr>
          <a:xfrm>
            <a:off x="1371600" y="277402"/>
            <a:ext cx="9601200" cy="1894298"/>
          </a:xfrm>
        </p:spPr>
        <p:txBody>
          <a:bodyPr/>
          <a:lstStyle/>
          <a:p>
            <a:r>
              <a:rPr lang="en-US" dirty="0"/>
              <a:t>ACADEMIC REFERENCES</a:t>
            </a:r>
            <a:br>
              <a:rPr lang="en-GB" dirty="0">
                <a:highlight>
                  <a:srgbClr val="FFFF00"/>
                </a:highlight>
              </a:rPr>
            </a:br>
            <a:endParaRPr lang="en-US" dirty="0"/>
          </a:p>
        </p:txBody>
      </p:sp>
      <p:sp>
        <p:nvSpPr>
          <p:cNvPr id="3" name="Content Placeholder 2">
            <a:extLst>
              <a:ext uri="{FF2B5EF4-FFF2-40B4-BE49-F238E27FC236}">
                <a16:creationId xmlns:a16="http://schemas.microsoft.com/office/drawing/2014/main" id="{E493E61C-7C89-F549-A94D-1FE6BBC72988}"/>
              </a:ext>
            </a:extLst>
          </p:cNvPr>
          <p:cNvSpPr>
            <a:spLocks noGrp="1"/>
          </p:cNvSpPr>
          <p:nvPr>
            <p:ph idx="1"/>
          </p:nvPr>
        </p:nvSpPr>
        <p:spPr>
          <a:xfrm>
            <a:off x="1371600" y="1243173"/>
            <a:ext cx="9601200" cy="5244123"/>
          </a:xfrm>
        </p:spPr>
        <p:txBody>
          <a:bodyPr>
            <a:noAutofit/>
          </a:bodyPr>
          <a:lstStyle/>
          <a:p>
            <a:pPr marL="0" indent="0">
              <a:buNone/>
            </a:pPr>
            <a:r>
              <a:rPr lang="en-GB" sz="1800" b="0" i="0" u="none" strike="noStrike" dirty="0" err="1">
                <a:solidFill>
                  <a:schemeClr val="tx1"/>
                </a:solidFill>
                <a:effectLst/>
              </a:rPr>
              <a:t>Cownie</a:t>
            </a:r>
            <a:r>
              <a:rPr lang="en-GB" sz="1800" b="0" i="0" u="none" strike="noStrike" dirty="0">
                <a:solidFill>
                  <a:schemeClr val="tx1"/>
                </a:solidFill>
                <a:effectLst/>
              </a:rPr>
              <a:t>, F. (2016). The value of dance in education. Education 3-13, 44(3), 243-255. </a:t>
            </a:r>
            <a:endParaRPr lang="en-GB" sz="1800" dirty="0">
              <a:solidFill>
                <a:schemeClr val="tx1"/>
              </a:solidFill>
            </a:endParaRPr>
          </a:p>
          <a:p>
            <a:pPr marL="0" indent="0">
              <a:buNone/>
            </a:pPr>
            <a:r>
              <a:rPr lang="en-GB" sz="1800" b="0" i="0" u="none" strike="noStrike" dirty="0">
                <a:solidFill>
                  <a:schemeClr val="tx1"/>
                </a:solidFill>
                <a:effectLst/>
              </a:rPr>
              <a:t>Hall, C. &amp; Casey, K. (2018). Dance in the Further Education Curriculum: Context, Challenges and Opportunities. Dance Research, 36(2), 247-259. </a:t>
            </a:r>
          </a:p>
          <a:p>
            <a:pPr marL="0" indent="0">
              <a:buNone/>
            </a:pPr>
            <a:r>
              <a:rPr lang="en-GB" sz="1800" b="0" i="0" u="none" strike="noStrike" dirty="0" err="1">
                <a:solidFill>
                  <a:schemeClr val="tx1"/>
                </a:solidFill>
                <a:effectLst/>
              </a:rPr>
              <a:t>Lefèvre</a:t>
            </a:r>
            <a:r>
              <a:rPr lang="en-GB" sz="1800" b="0" i="0" u="none" strike="noStrike" dirty="0">
                <a:solidFill>
                  <a:schemeClr val="tx1"/>
                </a:solidFill>
                <a:effectLst/>
              </a:rPr>
              <a:t>, C.M. &amp; Crawley, M.-L. (2019). Integrating Digital Technologies into Dance Teaching in Further Education. Research in Dance Education, 20(1), 55-70. </a:t>
            </a:r>
          </a:p>
          <a:p>
            <a:pPr marL="0" indent="0">
              <a:buNone/>
            </a:pPr>
            <a:r>
              <a:rPr lang="en-GB" sz="1800" b="0" i="0" u="none" strike="noStrike" dirty="0" err="1">
                <a:solidFill>
                  <a:schemeClr val="tx1"/>
                </a:solidFill>
                <a:effectLst/>
              </a:rPr>
              <a:t>Linsell</a:t>
            </a:r>
            <a:r>
              <a:rPr lang="en-GB" sz="1800" b="0" i="0" u="none" strike="noStrike" dirty="0">
                <a:solidFill>
                  <a:schemeClr val="tx1"/>
                </a:solidFill>
                <a:effectLst/>
              </a:rPr>
              <a:t>, H. (2021). Dance and Covid-19: A view from further education. Research in Dance Education, 22(1), 4-15. </a:t>
            </a:r>
          </a:p>
          <a:p>
            <a:pPr marL="0" indent="0">
              <a:buNone/>
            </a:pPr>
            <a:r>
              <a:rPr lang="en-GB" sz="1800" b="0" i="0" u="none" strike="noStrike" dirty="0">
                <a:solidFill>
                  <a:schemeClr val="tx1"/>
                </a:solidFill>
                <a:effectLst/>
              </a:rPr>
              <a:t>North, A. &amp; Guthrie, J. (2017). Inclusive Practice in Dance in Further Education. Research in Dance Education, 18(2), 157-169. </a:t>
            </a:r>
          </a:p>
          <a:p>
            <a:pPr marL="0" indent="0">
              <a:buNone/>
            </a:pPr>
            <a:r>
              <a:rPr lang="en-GB" sz="1800" b="0" i="0" u="none" strike="noStrike" dirty="0">
                <a:solidFill>
                  <a:schemeClr val="tx1"/>
                </a:solidFill>
                <a:effectLst/>
              </a:rPr>
              <a:t>Phillips, M. (2018). The future of dance in further education. Research in Dance Education, 19(3), 254-259. </a:t>
            </a:r>
            <a:endParaRPr lang="en-GB" sz="1800" dirty="0">
              <a:solidFill>
                <a:schemeClr val="tx1"/>
              </a:solidFill>
            </a:endParaRPr>
          </a:p>
          <a:p>
            <a:pPr marL="0" indent="0">
              <a:buNone/>
            </a:pPr>
            <a:r>
              <a:rPr lang="en-GB" sz="1800" b="0" i="0" u="none" strike="noStrike" dirty="0">
                <a:solidFill>
                  <a:schemeClr val="tx1"/>
                </a:solidFill>
                <a:effectLst/>
              </a:rPr>
              <a:t>Price, M. &amp; </a:t>
            </a:r>
            <a:r>
              <a:rPr lang="en-GB" sz="1800" b="0" i="0" u="none" strike="noStrike" dirty="0" err="1">
                <a:solidFill>
                  <a:schemeClr val="tx1"/>
                </a:solidFill>
                <a:effectLst/>
              </a:rPr>
              <a:t>Coaten</a:t>
            </a:r>
            <a:r>
              <a:rPr lang="en-GB" sz="1800" b="0" i="0" u="none" strike="noStrike" dirty="0">
                <a:solidFill>
                  <a:schemeClr val="tx1"/>
                </a:solidFill>
                <a:effectLst/>
              </a:rPr>
              <a:t>, R. (2019). Dance Education in Further Education: A Case Study of Teaching and Learning Practice. Research in Dance Education, 20(3), 306-322. </a:t>
            </a:r>
          </a:p>
          <a:p>
            <a:pPr marL="0" indent="0">
              <a:buNone/>
            </a:pPr>
            <a:r>
              <a:rPr lang="en-GB" sz="1800" b="0" i="0" u="none" strike="noStrike" dirty="0">
                <a:solidFill>
                  <a:schemeClr val="tx1"/>
                </a:solidFill>
                <a:effectLst/>
              </a:rPr>
              <a:t>Winter, A. (2019). Why are so few dance students from state schools? The Guardian. Retrieved from </a:t>
            </a:r>
            <a:r>
              <a:rPr lang="en-GB" sz="1800" b="0" i="0" dirty="0">
                <a:solidFill>
                  <a:schemeClr val="tx1"/>
                </a:solidFill>
                <a:effectLst/>
                <a:hlinkClick r:id="rId3">
                  <a:extLst>
                    <a:ext uri="{A12FA001-AC4F-418D-AE19-62706E023703}">
                      <ahyp:hlinkClr xmlns:ahyp="http://schemas.microsoft.com/office/drawing/2018/hyperlinkcolor" val="tx"/>
                    </a:ext>
                  </a:extLst>
                </a:hlinkClick>
              </a:rPr>
              <a:t>https://www.theguardian.com/education/2019/sep/10/why-are-so-few-dance-students-from-state-schools</a:t>
            </a:r>
            <a:endParaRPr lang="en-GB" sz="1800" b="0" i="0" u="none" strike="noStrike" dirty="0">
              <a:solidFill>
                <a:schemeClr val="tx1"/>
              </a:solidFill>
              <a:effectLst/>
            </a:endParaRPr>
          </a:p>
        </p:txBody>
      </p:sp>
    </p:spTree>
    <p:extLst>
      <p:ext uri="{BB962C8B-B14F-4D97-AF65-F5344CB8AC3E}">
        <p14:creationId xmlns:p14="http://schemas.microsoft.com/office/powerpoint/2010/main" val="318016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0ABB3-2C33-6C48-93F8-C563AE02C7AE}"/>
              </a:ext>
            </a:extLst>
          </p:cNvPr>
          <p:cNvSpPr>
            <a:spLocks noGrp="1"/>
          </p:cNvSpPr>
          <p:nvPr>
            <p:ph type="title"/>
          </p:nvPr>
        </p:nvSpPr>
        <p:spPr>
          <a:xfrm>
            <a:off x="1284270" y="806521"/>
            <a:ext cx="10232816" cy="996593"/>
          </a:xfrm>
        </p:spPr>
        <p:txBody>
          <a:bodyPr>
            <a:normAutofit/>
          </a:bodyPr>
          <a:lstStyle/>
          <a:p>
            <a:pPr algn="ctr"/>
            <a:r>
              <a:rPr lang="en-US" dirty="0"/>
              <a:t>NATIONAL YOUTH DANCE COMPANY </a:t>
            </a:r>
          </a:p>
        </p:txBody>
      </p:sp>
      <p:sp>
        <p:nvSpPr>
          <p:cNvPr id="29" name="Rectangle 28">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AB7F933-0ED9-DC47-A736-371525883E6D}"/>
              </a:ext>
            </a:extLst>
          </p:cNvPr>
          <p:cNvSpPr>
            <a:spLocks noGrp="1"/>
          </p:cNvSpPr>
          <p:nvPr>
            <p:ph idx="1"/>
          </p:nvPr>
        </p:nvSpPr>
        <p:spPr>
          <a:xfrm>
            <a:off x="6389914" y="2286000"/>
            <a:ext cx="5127172" cy="3581400"/>
          </a:xfrm>
        </p:spPr>
        <p:txBody>
          <a:bodyPr>
            <a:normAutofit/>
          </a:bodyPr>
          <a:lstStyle/>
          <a:p>
            <a:pPr marL="0" indent="0">
              <a:buNone/>
            </a:pPr>
            <a:endParaRPr lang="en-US"/>
          </a:p>
          <a:p>
            <a:pPr marL="0" indent="0">
              <a:buNone/>
            </a:pPr>
            <a:endParaRPr lang="en-US"/>
          </a:p>
        </p:txBody>
      </p:sp>
      <p:sp>
        <p:nvSpPr>
          <p:cNvPr id="6" name="TextBox 5">
            <a:extLst>
              <a:ext uri="{FF2B5EF4-FFF2-40B4-BE49-F238E27FC236}">
                <a16:creationId xmlns:a16="http://schemas.microsoft.com/office/drawing/2014/main" id="{C9832C4C-0492-67B0-D002-2C10E9E7FA6F}"/>
              </a:ext>
            </a:extLst>
          </p:cNvPr>
          <p:cNvSpPr txBox="1"/>
          <p:nvPr/>
        </p:nvSpPr>
        <p:spPr>
          <a:xfrm>
            <a:off x="2561996" y="2890391"/>
            <a:ext cx="7677364"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hlinkClick r:id="rId3">
                  <a:extLst>
                    <a:ext uri="{A12FA001-AC4F-418D-AE19-62706E023703}">
                      <ahyp:hlinkClr xmlns:ahyp="http://schemas.microsoft.com/office/drawing/2018/hyperlinkcolor" val="tx"/>
                    </a:ext>
                  </a:extLst>
                </a:hlinkClick>
              </a:rPr>
              <a:t>NYDC Schools Workshops Trailer Captioned (vimeo.com)</a:t>
            </a:r>
            <a:endParaRPr lang="en-GB" sz="3200" dirty="0"/>
          </a:p>
        </p:txBody>
      </p:sp>
    </p:spTree>
    <p:extLst>
      <p:ext uri="{BB962C8B-B14F-4D97-AF65-F5344CB8AC3E}">
        <p14:creationId xmlns:p14="http://schemas.microsoft.com/office/powerpoint/2010/main" val="415858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2A45E-56C9-DF4B-8CE4-88AEA5AEAB80}"/>
              </a:ext>
            </a:extLst>
          </p:cNvPr>
          <p:cNvSpPr>
            <a:spLocks noGrp="1"/>
          </p:cNvSpPr>
          <p:nvPr>
            <p:ph type="title"/>
          </p:nvPr>
        </p:nvSpPr>
        <p:spPr>
          <a:xfrm>
            <a:off x="1371600" y="256854"/>
            <a:ext cx="9601200" cy="1356189"/>
          </a:xfrm>
        </p:spPr>
        <p:txBody>
          <a:bodyPr>
            <a:normAutofit fontScale="90000"/>
          </a:bodyPr>
          <a:lstStyle/>
          <a:p>
            <a:r>
              <a:rPr lang="en-GB" sz="3100" dirty="0">
                <a:latin typeface="Segoe UI" panose="020B0502040204020203" pitchFamily="34" charset="0"/>
                <a:ea typeface="Times New Roman" panose="02020603050405020304" pitchFamily="18" charset="0"/>
              </a:rPr>
              <a:t>LET'S START BY CELEBRATING THE VARIETY OF DANCE PROVISION IN THE UK FURTHER EDUCATION SECTOR TODAY! </a:t>
            </a:r>
            <a:br>
              <a:rPr lang="en-GB"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49EE1F2-38D0-0A42-9894-A1B2E3CAD62D}"/>
              </a:ext>
            </a:extLst>
          </p:cNvPr>
          <p:cNvSpPr>
            <a:spLocks noGrp="1"/>
          </p:cNvSpPr>
          <p:nvPr>
            <p:ph idx="1"/>
          </p:nvPr>
        </p:nvSpPr>
        <p:spPr>
          <a:xfrm>
            <a:off x="1371600" y="1695236"/>
            <a:ext cx="9601200" cy="4808306"/>
          </a:xfrm>
        </p:spPr>
        <p:txBody>
          <a:bodyPr>
            <a:normAutofit/>
          </a:bodyPr>
          <a:lstStyle/>
          <a:p>
            <a:pPr marL="342900" lvl="0" indent="-342900">
              <a:tabLst>
                <a:tab pos="457200" algn="l"/>
              </a:tabLst>
            </a:pPr>
            <a:r>
              <a:rPr lang="en-GB" sz="1800" b="1" dirty="0">
                <a:effectLst/>
                <a:ea typeface="Times New Roman" panose="02020603050405020304" pitchFamily="18" charset="0"/>
              </a:rPr>
              <a:t>BTEC/UAL Dance </a:t>
            </a:r>
            <a:r>
              <a:rPr lang="en-GB" sz="1800" dirty="0">
                <a:effectLst/>
                <a:ea typeface="Times New Roman" panose="02020603050405020304" pitchFamily="18" charset="0"/>
              </a:rPr>
              <a:t>courses: Many FE colleges offer BTEC Dance courses at Level 2 and Level 3, which cover a range of topics such as dance technique, choreography, performance skills, and dance appreciation.</a:t>
            </a:r>
          </a:p>
          <a:p>
            <a:pPr marL="342900" lvl="0" indent="-342900">
              <a:tabLst>
                <a:tab pos="457200" algn="l"/>
              </a:tabLst>
            </a:pPr>
            <a:r>
              <a:rPr lang="en-GB" sz="1800" b="1" dirty="0">
                <a:effectLst/>
                <a:ea typeface="Times New Roman" panose="02020603050405020304" pitchFamily="18" charset="0"/>
              </a:rPr>
              <a:t>A-level Dance </a:t>
            </a:r>
            <a:r>
              <a:rPr lang="en-GB" sz="1800" dirty="0">
                <a:effectLst/>
                <a:ea typeface="Times New Roman" panose="02020603050405020304" pitchFamily="18" charset="0"/>
              </a:rPr>
              <a:t>courses: Some FE colleges offer A-level Dance courses, which provide a more academic approach to the study of dance and cover areas such as dance history, critical analysis, and performance skills.</a:t>
            </a:r>
          </a:p>
          <a:p>
            <a:pPr marL="342900" lvl="0" indent="-342900">
              <a:tabLst>
                <a:tab pos="457200" algn="l"/>
              </a:tabLst>
            </a:pPr>
            <a:r>
              <a:rPr lang="en-GB" sz="1800" b="1" dirty="0">
                <a:effectLst/>
                <a:ea typeface="Times New Roman" panose="02020603050405020304" pitchFamily="18" charset="0"/>
              </a:rPr>
              <a:t>Access to Higher Education (Dance): </a:t>
            </a:r>
            <a:r>
              <a:rPr lang="en-GB" sz="1800" dirty="0">
                <a:effectLst/>
                <a:ea typeface="Times New Roman" panose="02020603050405020304" pitchFamily="18" charset="0"/>
              </a:rPr>
              <a:t>Some FE colleges offer Access to Higher Education courses in Dance, which are designed to provide a pathway to higher education for mature learners who may not have traditional qualifications.</a:t>
            </a:r>
          </a:p>
          <a:p>
            <a:pPr marL="342900" lvl="0" indent="-342900">
              <a:tabLst>
                <a:tab pos="457200" algn="l"/>
              </a:tabLst>
            </a:pPr>
            <a:r>
              <a:rPr lang="en-GB" sz="1800" b="1" dirty="0">
                <a:effectLst/>
                <a:ea typeface="Times New Roman" panose="02020603050405020304" pitchFamily="18" charset="0"/>
              </a:rPr>
              <a:t>Foundation degrees and Higher National Diplomas (HNDs): </a:t>
            </a:r>
            <a:r>
              <a:rPr lang="en-GB" sz="1800" dirty="0">
                <a:effectLst/>
                <a:ea typeface="Times New Roman" panose="02020603050405020304" pitchFamily="18" charset="0"/>
              </a:rPr>
              <a:t>Some FE colleges offer Foundation degrees and HNDs in Dance, which provide a more vocational approach to the study of dance and may include opportunities for work placements and industry experience.</a:t>
            </a:r>
          </a:p>
          <a:p>
            <a:pPr marL="342900" lvl="0" indent="-342900">
              <a:tabLst>
                <a:tab pos="457200" algn="l"/>
              </a:tabLst>
            </a:pPr>
            <a:r>
              <a:rPr lang="en-GB" sz="1800" b="1" dirty="0">
                <a:effectLst/>
                <a:ea typeface="Times New Roman" panose="02020603050405020304" pitchFamily="18" charset="0"/>
              </a:rPr>
              <a:t>Community dance provision</a:t>
            </a:r>
            <a:r>
              <a:rPr lang="en-GB" sz="1800" dirty="0">
                <a:effectLst/>
                <a:ea typeface="Times New Roman" panose="02020603050405020304" pitchFamily="18" charset="0"/>
              </a:rPr>
              <a:t>: Some FE colleges offer community dance provision, which provides opportunities for people of all ages and abilities to participate in dance classes and workshops.</a:t>
            </a:r>
          </a:p>
          <a:p>
            <a:endParaRPr lang="en-US" dirty="0"/>
          </a:p>
        </p:txBody>
      </p:sp>
    </p:spTree>
    <p:extLst>
      <p:ext uri="{BB962C8B-B14F-4D97-AF65-F5344CB8AC3E}">
        <p14:creationId xmlns:p14="http://schemas.microsoft.com/office/powerpoint/2010/main" val="3714655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8">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0" name="Rectangle 12">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DC5207-8498-D24E-A8FD-D2B53412A05F}"/>
              </a:ext>
            </a:extLst>
          </p:cNvPr>
          <p:cNvSpPr>
            <a:spLocks noGrp="1"/>
          </p:cNvSpPr>
          <p:nvPr>
            <p:ph type="title"/>
          </p:nvPr>
        </p:nvSpPr>
        <p:spPr>
          <a:xfrm>
            <a:off x="8154186" y="534256"/>
            <a:ext cx="3655068" cy="4089115"/>
          </a:xfrm>
        </p:spPr>
        <p:txBody>
          <a:bodyPr vert="horz" lIns="91440" tIns="45720" rIns="91440" bIns="45720" rtlCol="0" anchor="b">
            <a:noAutofit/>
          </a:bodyPr>
          <a:lstStyle/>
          <a:p>
            <a:pPr algn="ctr"/>
            <a:r>
              <a:rPr lang="en-US" sz="3200" cap="all" dirty="0"/>
              <a:t>WHAT ARE THE CHALLENGES FACED BY DANCE TEACHERS IN THE FE DANCE SECTOR TODAY AND HOW CAN WE ADDRESS THESE IN OUR PRACTICE?  </a:t>
            </a:r>
          </a:p>
        </p:txBody>
      </p:sp>
      <p:sp>
        <p:nvSpPr>
          <p:cNvPr id="21"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2"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3" name="Picture 1" descr="page12image3054095024">
            <a:extLst>
              <a:ext uri="{FF2B5EF4-FFF2-40B4-BE49-F238E27FC236}">
                <a16:creationId xmlns:a16="http://schemas.microsoft.com/office/drawing/2014/main" id="{91F97018-C53A-BF4E-B46C-5F1B4651B7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36595" y="1340841"/>
            <a:ext cx="4944078" cy="43755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4E3C6B-81C5-7D43-A5F9-0E5C079A6918}"/>
              </a:ext>
            </a:extLst>
          </p:cNvPr>
          <p:cNvSpPr txBox="1"/>
          <p:nvPr/>
        </p:nvSpPr>
        <p:spPr>
          <a:xfrm>
            <a:off x="380144" y="5897426"/>
            <a:ext cx="3821986" cy="791050"/>
          </a:xfrm>
          <a:prstGeom prst="rect">
            <a:avLst/>
          </a:prstGeom>
          <a:solidFill>
            <a:srgbClr val="000000">
              <a:alpha val="50000"/>
            </a:srgbClr>
          </a:solidFill>
          <a:ln>
            <a:noFill/>
          </a:ln>
        </p:spPr>
        <p:txBody>
          <a:bodyPr wrap="square" rtlCol="0">
            <a:noAutofit/>
          </a:bodyPr>
          <a:lstStyle/>
          <a:p>
            <a:pPr algn="ctr">
              <a:spcAft>
                <a:spcPts val="600"/>
              </a:spcAft>
            </a:pPr>
            <a:r>
              <a:rPr lang="en-GB" sz="1200" dirty="0">
                <a:solidFill>
                  <a:srgbClr val="FFFFFF"/>
                </a:solidFill>
                <a:effectLst/>
              </a:rPr>
              <a:t>IMAGE CREDIT: Brian Slater Photograph</a:t>
            </a:r>
          </a:p>
          <a:p>
            <a:pPr algn="ctr">
              <a:spcAft>
                <a:spcPts val="600"/>
              </a:spcAft>
            </a:pPr>
            <a:r>
              <a:rPr lang="en-GB" sz="1200" dirty="0">
                <a:solidFill>
                  <a:srgbClr val="FFFFFF"/>
                </a:solidFill>
              </a:rPr>
              <a:t>Everything We Loved About Dance Was Taken (</a:t>
            </a:r>
            <a:r>
              <a:rPr lang="en-GB" sz="1200" dirty="0" err="1">
                <a:solidFill>
                  <a:srgbClr val="FFFFFF"/>
                </a:solidFill>
              </a:rPr>
              <a:t>OneDanceUK</a:t>
            </a:r>
            <a:r>
              <a:rPr lang="en-GB" sz="1200" dirty="0">
                <a:solidFill>
                  <a:srgbClr val="FFFFFF"/>
                </a:solidFill>
              </a:rPr>
              <a:t> 2018) </a:t>
            </a:r>
            <a:endParaRPr lang="en-US" sz="1200" dirty="0">
              <a:solidFill>
                <a:srgbClr val="FFFFFF"/>
              </a:solidFill>
            </a:endParaRPr>
          </a:p>
        </p:txBody>
      </p:sp>
    </p:spTree>
    <p:extLst>
      <p:ext uri="{BB962C8B-B14F-4D97-AF65-F5344CB8AC3E}">
        <p14:creationId xmlns:p14="http://schemas.microsoft.com/office/powerpoint/2010/main" val="58512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3910B8-C2D3-444A-BE5F-68D4C07B0413}"/>
              </a:ext>
            </a:extLst>
          </p:cNvPr>
          <p:cNvSpPr>
            <a:spLocks noGrp="1"/>
          </p:cNvSpPr>
          <p:nvPr>
            <p:ph idx="1"/>
          </p:nvPr>
        </p:nvSpPr>
        <p:spPr>
          <a:xfrm>
            <a:off x="1371600" y="565079"/>
            <a:ext cx="9601200" cy="5514445"/>
          </a:xfrm>
        </p:spPr>
        <p:txBody>
          <a:bodyPr/>
          <a:lstStyle/>
          <a:p>
            <a:pPr marL="0" indent="0">
              <a:buNone/>
            </a:pPr>
            <a:endParaRPr lang="en-GB" sz="20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indent="0">
              <a:buNone/>
            </a:pPr>
            <a:endParaRPr lang="en-GB" dirty="0">
              <a:latin typeface="Segoe UI" panose="020B0502040204020203" pitchFamily="34" charset="0"/>
              <a:ea typeface="Times New Roman" panose="02020603050405020304" pitchFamily="18" charset="0"/>
              <a:cs typeface="Times New Roman" panose="02020603050405020304" pitchFamily="18" charset="0"/>
            </a:endParaRPr>
          </a:p>
          <a:p>
            <a:pPr marL="0" indent="0">
              <a:buNone/>
            </a:pPr>
            <a:r>
              <a:rPr lang="en-GB" sz="2000" dirty="0">
                <a:effectLst/>
                <a:latin typeface="Segoe UI" panose="020B0502040204020203" pitchFamily="34" charset="0"/>
                <a:ea typeface="Times New Roman" panose="02020603050405020304" pitchFamily="18" charset="0"/>
                <a:cs typeface="Times New Roman" panose="02020603050405020304" pitchFamily="18" charset="0"/>
              </a:rPr>
              <a:t>"</a:t>
            </a:r>
            <a:r>
              <a:rPr lang="en-GB" sz="2400" dirty="0">
                <a:effectLst/>
                <a:ea typeface="Times New Roman" panose="02020603050405020304" pitchFamily="18" charset="0"/>
                <a:cs typeface="Times New Roman" panose="02020603050405020304" pitchFamily="18" charset="0"/>
              </a:rPr>
              <a:t>Dance teachers in FE face a range of challenges, including limited resources, high workload demands, and a lack of recognition for their work, as well as the need to adapt to changes in the curriculum and to respond to the diverse needs of their students.” </a:t>
            </a:r>
          </a:p>
          <a:p>
            <a:pPr marL="0" indent="0">
              <a:buNone/>
            </a:pPr>
            <a:endParaRPr lang="en-GB" sz="2400" dirty="0">
              <a:ea typeface="Times New Roman" panose="02020603050405020304" pitchFamily="18" charset="0"/>
              <a:cs typeface="Times New Roman" panose="02020603050405020304" pitchFamily="18" charset="0"/>
            </a:endParaRPr>
          </a:p>
          <a:p>
            <a:pPr marL="0" indent="0">
              <a:buNone/>
            </a:pPr>
            <a:r>
              <a:rPr lang="en-GB" sz="2400" dirty="0">
                <a:effectLst/>
                <a:ea typeface="Times New Roman" panose="02020603050405020304" pitchFamily="18" charset="0"/>
                <a:cs typeface="Times New Roman" panose="02020603050405020304" pitchFamily="18" charset="0"/>
              </a:rPr>
              <a:t>"Opportunities for dance teachers in FE include the potential to develop partnerships with industry professionals, to use digital technologies to enhance learning, and to promote cross-disciplinary collaboration within the institution and beyond.”</a:t>
            </a:r>
          </a:p>
          <a:p>
            <a:pPr marL="0" indent="0" algn="r">
              <a:buNone/>
            </a:pPr>
            <a:r>
              <a:rPr lang="en-GB" sz="2400" b="0" i="0" u="none" strike="noStrike" dirty="0">
                <a:solidFill>
                  <a:srgbClr val="374151"/>
                </a:solidFill>
                <a:effectLst/>
              </a:rPr>
              <a:t>(Hall &amp; Casey, 2018)</a:t>
            </a:r>
            <a:endParaRPr lang="en-GB" sz="24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519135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E3AC-236E-CD47-A798-D196909E9458}"/>
              </a:ext>
            </a:extLst>
          </p:cNvPr>
          <p:cNvSpPr>
            <a:spLocks noGrp="1"/>
          </p:cNvSpPr>
          <p:nvPr>
            <p:ph type="title"/>
          </p:nvPr>
        </p:nvSpPr>
        <p:spPr>
          <a:xfrm>
            <a:off x="1371600" y="390418"/>
            <a:ext cx="9601200" cy="1781282"/>
          </a:xfrm>
        </p:spPr>
        <p:txBody>
          <a:bodyPr/>
          <a:lstStyle/>
          <a:p>
            <a:r>
              <a:rPr lang="en-US" dirty="0"/>
              <a:t>RECRUITMENT AND RETENTION </a:t>
            </a:r>
          </a:p>
        </p:txBody>
      </p:sp>
      <p:sp>
        <p:nvSpPr>
          <p:cNvPr id="3" name="Content Placeholder 2">
            <a:extLst>
              <a:ext uri="{FF2B5EF4-FFF2-40B4-BE49-F238E27FC236}">
                <a16:creationId xmlns:a16="http://schemas.microsoft.com/office/drawing/2014/main" id="{139FB8A2-1A07-784B-BA3A-83EDC0787C78}"/>
              </a:ext>
            </a:extLst>
          </p:cNvPr>
          <p:cNvSpPr>
            <a:spLocks noGrp="1"/>
          </p:cNvSpPr>
          <p:nvPr>
            <p:ph idx="1"/>
          </p:nvPr>
        </p:nvSpPr>
        <p:spPr>
          <a:xfrm>
            <a:off x="1371600" y="1109608"/>
            <a:ext cx="9601200" cy="5357973"/>
          </a:xfrm>
        </p:spPr>
        <p:txBody>
          <a:bodyPr>
            <a:normAutofit fontScale="77500" lnSpcReduction="20000"/>
          </a:bodyPr>
          <a:lstStyle/>
          <a:p>
            <a:pPr marL="0" indent="0">
              <a:buNone/>
            </a:pPr>
            <a:r>
              <a:rPr lang="en-US" sz="2400" dirty="0">
                <a:solidFill>
                  <a:schemeClr val="tx1"/>
                </a:solidFill>
              </a:rPr>
              <a:t>The decline in dance in schools and colleges is due to external pressures, not a lack of engagement. </a:t>
            </a:r>
          </a:p>
          <a:p>
            <a:pPr marL="0" indent="0">
              <a:buNone/>
            </a:pPr>
            <a:endParaRPr lang="en-US" sz="2400" dirty="0">
              <a:solidFill>
                <a:schemeClr val="tx1"/>
              </a:solidFill>
            </a:endParaRPr>
          </a:p>
          <a:p>
            <a:r>
              <a:rPr lang="en-GB" sz="2400" dirty="0">
                <a:solidFill>
                  <a:schemeClr val="tx1"/>
                </a:solidFill>
                <a:effectLst/>
              </a:rPr>
              <a:t>49% of educators cited </a:t>
            </a:r>
            <a:r>
              <a:rPr lang="en-GB" sz="2400" b="1" dirty="0">
                <a:solidFill>
                  <a:schemeClr val="tx1"/>
                </a:solidFill>
                <a:effectLst/>
              </a:rPr>
              <a:t>external pressure for students to take ‘</a:t>
            </a:r>
            <a:r>
              <a:rPr lang="en-GB" sz="2400" b="1" i="1" dirty="0">
                <a:solidFill>
                  <a:schemeClr val="tx1"/>
                </a:solidFill>
                <a:effectLst/>
              </a:rPr>
              <a:t>academic subjects</a:t>
            </a:r>
            <a:r>
              <a:rPr lang="en-GB" sz="2400" b="1" dirty="0">
                <a:solidFill>
                  <a:schemeClr val="tx1"/>
                </a:solidFill>
                <a:effectLst/>
              </a:rPr>
              <a:t>’</a:t>
            </a:r>
            <a:r>
              <a:rPr lang="en-GB" sz="2400" dirty="0">
                <a:solidFill>
                  <a:schemeClr val="tx1"/>
                </a:solidFill>
                <a:effectLst/>
              </a:rPr>
              <a:t> as the key reason for the ongoing decline of dance in schools. </a:t>
            </a:r>
            <a:endParaRPr lang="en-GB" sz="2400" dirty="0">
              <a:solidFill>
                <a:schemeClr val="tx1"/>
              </a:solidFill>
            </a:endParaRPr>
          </a:p>
          <a:p>
            <a:r>
              <a:rPr lang="en-GB" sz="2400" dirty="0">
                <a:solidFill>
                  <a:schemeClr val="tx1"/>
                </a:solidFill>
                <a:effectLst/>
              </a:rPr>
              <a:t>Other integral factors included school leaders wanting students to take EBacc subjects (46%) and </a:t>
            </a:r>
            <a:r>
              <a:rPr lang="en-GB" sz="2400" b="1" dirty="0">
                <a:solidFill>
                  <a:schemeClr val="tx1"/>
                </a:solidFill>
                <a:effectLst/>
              </a:rPr>
              <a:t>pressure from parents/carers to take other subjects </a:t>
            </a:r>
            <a:r>
              <a:rPr lang="en-GB" sz="2400" dirty="0">
                <a:solidFill>
                  <a:schemeClr val="tx1"/>
                </a:solidFill>
                <a:effectLst/>
              </a:rPr>
              <a:t>(46%). </a:t>
            </a:r>
          </a:p>
          <a:p>
            <a:pPr marL="0" indent="0">
              <a:buNone/>
            </a:pPr>
            <a:endParaRPr lang="en-GB" sz="2400" dirty="0">
              <a:solidFill>
                <a:schemeClr val="tx1"/>
              </a:solidFill>
              <a:effectLst/>
            </a:endParaRPr>
          </a:p>
          <a:p>
            <a:pPr marL="0" indent="0">
              <a:buNone/>
            </a:pPr>
            <a:r>
              <a:rPr lang="en-GB" sz="2400" dirty="0">
                <a:effectLst/>
              </a:rPr>
              <a:t>Almost </a:t>
            </a:r>
            <a:r>
              <a:rPr lang="en-GB" sz="2400" b="1" dirty="0">
                <a:effectLst/>
              </a:rPr>
              <a:t>two thirds of dance educators (61%) report they have noticed a decline in the uptake </a:t>
            </a:r>
            <a:r>
              <a:rPr lang="en-GB" sz="2400" dirty="0">
                <a:effectLst/>
              </a:rPr>
              <a:t>of dance qualifications during this time. A child’s </a:t>
            </a:r>
            <a:r>
              <a:rPr lang="en-GB" sz="2400" b="1" dirty="0">
                <a:effectLst/>
              </a:rPr>
              <a:t>opportunity to study dance is heavily dependent on where they study. </a:t>
            </a:r>
            <a:r>
              <a:rPr lang="en-GB" sz="2400" dirty="0">
                <a:effectLst/>
              </a:rPr>
              <a:t>(</a:t>
            </a:r>
            <a:r>
              <a:rPr lang="en-GB" sz="2400" dirty="0" err="1">
                <a:effectLst/>
              </a:rPr>
              <a:t>OneDanceUK</a:t>
            </a:r>
            <a:r>
              <a:rPr lang="en-GB" sz="2400" dirty="0">
                <a:effectLst/>
              </a:rPr>
              <a:t>, 2018) </a:t>
            </a:r>
            <a:endParaRPr lang="en-GB" sz="2400" dirty="0"/>
          </a:p>
          <a:p>
            <a:pPr marL="0" indent="0">
              <a:buNone/>
            </a:pPr>
            <a:endParaRPr lang="en-GB" sz="2400" b="1" dirty="0">
              <a:effectLst/>
            </a:endParaRPr>
          </a:p>
          <a:p>
            <a:pPr marL="0" indent="0">
              <a:buNone/>
            </a:pPr>
            <a:r>
              <a:rPr lang="en-GB" sz="2400" dirty="0">
                <a:solidFill>
                  <a:schemeClr val="tx1"/>
                </a:solidFill>
                <a:effectLst/>
                <a:ea typeface="Times New Roman" panose="02020603050405020304" pitchFamily="18" charset="0"/>
              </a:rPr>
              <a:t>In an environment where vocational education is increasingly prioritised over the arts, </a:t>
            </a:r>
            <a:r>
              <a:rPr lang="en-GB" sz="2400" b="1" dirty="0">
                <a:solidFill>
                  <a:schemeClr val="tx1"/>
                </a:solidFill>
                <a:effectLst/>
                <a:ea typeface="Times New Roman" panose="02020603050405020304" pitchFamily="18" charset="0"/>
              </a:rPr>
              <a:t>dance can struggle to be seen as a viable career path,</a:t>
            </a:r>
            <a:r>
              <a:rPr lang="en-GB" sz="2400" dirty="0">
                <a:solidFill>
                  <a:schemeClr val="tx1"/>
                </a:solidFill>
                <a:effectLst/>
                <a:ea typeface="Times New Roman" panose="02020603050405020304" pitchFamily="18" charset="0"/>
              </a:rPr>
              <a:t> resulting in limited student numbers and reduced funding for provision. (Phillips, 2018) </a:t>
            </a:r>
          </a:p>
          <a:p>
            <a:pPr marL="0" indent="0">
              <a:buNone/>
            </a:pPr>
            <a:r>
              <a:rPr lang="en-GB" sz="2400" dirty="0">
                <a:solidFill>
                  <a:schemeClr val="tx1"/>
                </a:solidFill>
                <a:effectLst/>
                <a:ea typeface="Times New Roman" panose="02020603050405020304" pitchFamily="18" charset="0"/>
              </a:rPr>
              <a:t>Winter (2019), also argues </a:t>
            </a:r>
            <a:r>
              <a:rPr lang="en-GB" sz="2400" b="1" dirty="0">
                <a:solidFill>
                  <a:schemeClr val="tx1"/>
                </a:solidFill>
                <a:effectLst/>
                <a:ea typeface="Times New Roman" panose="02020603050405020304" pitchFamily="18" charset="0"/>
              </a:rPr>
              <a:t>that there is still a perception that dance is not a viable career path, </a:t>
            </a:r>
            <a:r>
              <a:rPr lang="en-GB" sz="2400" dirty="0">
                <a:solidFill>
                  <a:schemeClr val="tx1"/>
                </a:solidFill>
                <a:effectLst/>
                <a:ea typeface="Times New Roman" panose="02020603050405020304" pitchFamily="18" charset="0"/>
              </a:rPr>
              <a:t>which may discourage state school students from pursuing it. </a:t>
            </a:r>
            <a:r>
              <a:rPr lang="en-GB" sz="2400" dirty="0">
                <a:solidFill>
                  <a:schemeClr val="tx1"/>
                </a:solidFill>
                <a:ea typeface="Times New Roman" panose="02020603050405020304" pitchFamily="18" charset="0"/>
              </a:rPr>
              <a:t>She argues that there is still a belief that d</a:t>
            </a:r>
            <a:r>
              <a:rPr lang="en-GB" sz="2400" dirty="0">
                <a:solidFill>
                  <a:schemeClr val="tx1"/>
                </a:solidFill>
                <a:effectLst/>
                <a:ea typeface="Times New Roman" panose="02020603050405020304" pitchFamily="18" charset="0"/>
              </a:rPr>
              <a:t>ance is still seen as a hobby or pastime rather than a serious profession. </a:t>
            </a:r>
          </a:p>
          <a:p>
            <a:pPr marL="0" indent="0">
              <a:buNone/>
            </a:pPr>
            <a:endParaRPr lang="en-GB" sz="2400" dirty="0">
              <a:effectLst/>
              <a:latin typeface="Graphik"/>
            </a:endParaRPr>
          </a:p>
          <a:p>
            <a:pPr marL="0" indent="0">
              <a:buNone/>
            </a:pPr>
            <a:endParaRPr lang="en-GB" sz="2200" dirty="0">
              <a:solidFill>
                <a:srgbClr val="374151"/>
              </a:solidFill>
              <a:effectLst/>
              <a:latin typeface="+mj-lt"/>
              <a:ea typeface="Times New Roman" panose="02020603050405020304" pitchFamily="18" charset="0"/>
            </a:endParaRPr>
          </a:p>
          <a:p>
            <a:pPr marL="0" indent="0">
              <a:buNone/>
            </a:pPr>
            <a:endParaRPr lang="en-GB" dirty="0"/>
          </a:p>
          <a:p>
            <a:pPr marL="0" indent="0">
              <a:buNone/>
            </a:pPr>
            <a:endParaRPr lang="en-GB" sz="20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6355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66A7-E5E3-1647-B051-ECF97ADD61D7}"/>
              </a:ext>
            </a:extLst>
          </p:cNvPr>
          <p:cNvSpPr>
            <a:spLocks noGrp="1"/>
          </p:cNvSpPr>
          <p:nvPr>
            <p:ph type="title"/>
          </p:nvPr>
        </p:nvSpPr>
        <p:spPr>
          <a:xfrm>
            <a:off x="1371600" y="336478"/>
            <a:ext cx="9601200" cy="1485900"/>
          </a:xfrm>
        </p:spPr>
        <p:txBody>
          <a:bodyPr/>
          <a:lstStyle/>
          <a:p>
            <a:r>
              <a:rPr lang="en-US" dirty="0"/>
              <a:t>HOW CAN WE PROMOTE THE VALUE OF DANCE EDUCATION IN THE FE SECTOR? </a:t>
            </a:r>
          </a:p>
        </p:txBody>
      </p:sp>
      <p:sp>
        <p:nvSpPr>
          <p:cNvPr id="3" name="Content Placeholder 2">
            <a:extLst>
              <a:ext uri="{FF2B5EF4-FFF2-40B4-BE49-F238E27FC236}">
                <a16:creationId xmlns:a16="http://schemas.microsoft.com/office/drawing/2014/main" id="{FA81EA62-F14C-A844-A0A2-B42DD79C35C0}"/>
              </a:ext>
            </a:extLst>
          </p:cNvPr>
          <p:cNvSpPr>
            <a:spLocks noGrp="1"/>
          </p:cNvSpPr>
          <p:nvPr>
            <p:ph idx="1"/>
          </p:nvPr>
        </p:nvSpPr>
        <p:spPr>
          <a:xfrm>
            <a:off x="1371600" y="1822377"/>
            <a:ext cx="9601200" cy="4516777"/>
          </a:xfrm>
        </p:spPr>
        <p:txBody>
          <a:bodyPr>
            <a:normAutofit fontScale="92500" lnSpcReduction="20000"/>
          </a:bodyPr>
          <a:lstStyle/>
          <a:p>
            <a:pPr marL="0" indent="0">
              <a:buNone/>
            </a:pPr>
            <a:r>
              <a:rPr lang="en-GB" sz="2600" dirty="0">
                <a:effectLst/>
              </a:rPr>
              <a:t>Recent years have shown a </a:t>
            </a:r>
            <a:r>
              <a:rPr lang="en-GB" sz="2600" b="1" dirty="0">
                <a:effectLst/>
              </a:rPr>
              <a:t>severe decline in the uptake of two dance-based qualifications (GCSE &amp; A level dance). </a:t>
            </a:r>
            <a:r>
              <a:rPr lang="en-GB" sz="2600" dirty="0">
                <a:effectLst/>
              </a:rPr>
              <a:t>There has, however, been a steady </a:t>
            </a:r>
            <a:r>
              <a:rPr lang="en-GB" sz="2600" b="1" dirty="0">
                <a:effectLst/>
              </a:rPr>
              <a:t>increase in uptake of vocational qualifications at Levels 1, 2 and 3, </a:t>
            </a:r>
            <a:r>
              <a:rPr lang="en-GB" sz="2600" dirty="0">
                <a:effectLst/>
              </a:rPr>
              <a:t>indicating that some schools and students are simply changing qualification rather than not studying dance at all. </a:t>
            </a:r>
          </a:p>
          <a:p>
            <a:pPr marL="0" indent="0">
              <a:buNone/>
            </a:pPr>
            <a:endParaRPr lang="en-US" sz="2600" dirty="0">
              <a:effectLst/>
            </a:endParaRPr>
          </a:p>
          <a:p>
            <a:pPr marL="0" indent="0" algn="ctr">
              <a:buNone/>
            </a:pPr>
            <a:r>
              <a:rPr lang="en-GB" sz="2600" dirty="0">
                <a:solidFill>
                  <a:schemeClr val="tx1"/>
                </a:solidFill>
                <a:effectLst/>
              </a:rPr>
              <a:t>“Too many parents/schools/colleges regard [Dance] as a non-academic subject (at GCSE and A Level) and therefore the challenge is getting them to change their mindset, and to show them that studying Dance in an educational setting is more beneficial to their child’s future career than they think. Not everyone who studies Dance wants to be a professional dancer!” </a:t>
            </a:r>
          </a:p>
          <a:p>
            <a:pPr marL="0" indent="0" algn="ctr">
              <a:buNone/>
            </a:pPr>
            <a:endParaRPr lang="en-GB" sz="2600" dirty="0">
              <a:solidFill>
                <a:srgbClr val="FF0000"/>
              </a:solidFill>
              <a:effectLst/>
            </a:endParaRPr>
          </a:p>
          <a:p>
            <a:pPr marL="0" indent="0" algn="r">
              <a:buNone/>
            </a:pPr>
            <a:r>
              <a:rPr lang="en-GB" sz="1900" dirty="0">
                <a:effectLst/>
              </a:rPr>
              <a:t>(</a:t>
            </a:r>
            <a:r>
              <a:rPr lang="en-GB" sz="1900" dirty="0" err="1">
                <a:effectLst/>
              </a:rPr>
              <a:t>OneDanceUK</a:t>
            </a:r>
            <a:r>
              <a:rPr lang="en-GB" sz="1900" dirty="0">
                <a:effectLst/>
              </a:rPr>
              <a:t>, 2018) </a:t>
            </a:r>
            <a:endParaRPr lang="en-GB" sz="1900" dirty="0"/>
          </a:p>
          <a:p>
            <a:endParaRPr lang="en-US" dirty="0"/>
          </a:p>
        </p:txBody>
      </p:sp>
    </p:spTree>
    <p:extLst>
      <p:ext uri="{BB962C8B-B14F-4D97-AF65-F5344CB8AC3E}">
        <p14:creationId xmlns:p14="http://schemas.microsoft.com/office/powerpoint/2010/main" val="2695115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E066A7-E5E3-1647-B051-ECF97ADD61D7}"/>
              </a:ext>
            </a:extLst>
          </p:cNvPr>
          <p:cNvSpPr>
            <a:spLocks noGrp="1"/>
          </p:cNvSpPr>
          <p:nvPr>
            <p:ph type="title"/>
          </p:nvPr>
        </p:nvSpPr>
        <p:spPr>
          <a:xfrm>
            <a:off x="784743" y="685800"/>
            <a:ext cx="5793475" cy="1485900"/>
          </a:xfrm>
        </p:spPr>
        <p:txBody>
          <a:bodyPr>
            <a:normAutofit/>
          </a:bodyPr>
          <a:lstStyle/>
          <a:p>
            <a:r>
              <a:rPr lang="en-US" sz="3400" dirty="0"/>
              <a:t>HOW CAN WE PROMOTE THE VALUE OF DANCE EDCUATION IN THE FE SECTOR? </a:t>
            </a:r>
          </a:p>
        </p:txBody>
      </p:sp>
      <p:sp>
        <p:nvSpPr>
          <p:cNvPr id="3" name="Content Placeholder 2">
            <a:extLst>
              <a:ext uri="{FF2B5EF4-FFF2-40B4-BE49-F238E27FC236}">
                <a16:creationId xmlns:a16="http://schemas.microsoft.com/office/drawing/2014/main" id="{FA81EA62-F14C-A844-A0A2-B42DD79C35C0}"/>
              </a:ext>
            </a:extLst>
          </p:cNvPr>
          <p:cNvSpPr>
            <a:spLocks noGrp="1"/>
          </p:cNvSpPr>
          <p:nvPr>
            <p:ph idx="1"/>
          </p:nvPr>
        </p:nvSpPr>
        <p:spPr>
          <a:xfrm>
            <a:off x="784743" y="2558265"/>
            <a:ext cx="5793475" cy="3791163"/>
          </a:xfrm>
        </p:spPr>
        <p:txBody>
          <a:bodyPr>
            <a:normAutofit/>
          </a:bodyPr>
          <a:lstStyle/>
          <a:p>
            <a:r>
              <a:rPr lang="en-US" dirty="0"/>
              <a:t>Share your students amazing work and talent with your community!</a:t>
            </a:r>
          </a:p>
          <a:p>
            <a:endParaRPr lang="en-US" dirty="0"/>
          </a:p>
          <a:p>
            <a:r>
              <a:rPr lang="en-US" dirty="0"/>
              <a:t>Dance: A guide for governing board. Providing high quality dance education in schools (Arts Council England, 2021) </a:t>
            </a:r>
          </a:p>
          <a:p>
            <a:pPr marL="0" indent="0">
              <a:buNone/>
            </a:pPr>
            <a:r>
              <a:rPr lang="en-US" dirty="0">
                <a:solidFill>
                  <a:schemeClr val="tx1"/>
                </a:solidFill>
                <a:hlinkClick r:id="rId3">
                  <a:extLst>
                    <a:ext uri="{A12FA001-AC4F-418D-AE19-62706E023703}">
                      <ahyp:hlinkClr xmlns:ahyp="http://schemas.microsoft.com/office/drawing/2018/hyperlinkcolor" val="tx"/>
                    </a:ext>
                  </a:extLst>
                </a:hlinkClick>
              </a:rPr>
              <a:t>https://www.artscouncil.org.uk/sites/default/files/download-file/Governor%20Guides%20-%20Dance.pdf</a:t>
            </a:r>
            <a:endParaRPr lang="en-US" dirty="0">
              <a:solidFill>
                <a:schemeClr val="tx1"/>
              </a:solidFill>
            </a:endParaRPr>
          </a:p>
          <a:p>
            <a:pPr marL="0" indent="0">
              <a:buNone/>
            </a:pPr>
            <a:endParaRPr lang="en-US" dirty="0">
              <a:highlight>
                <a:srgbClr val="FFFF00"/>
              </a:highlight>
            </a:endParaRPr>
          </a:p>
        </p:txBody>
      </p:sp>
      <p:sp>
        <p:nvSpPr>
          <p:cNvPr id="1041" name="Rectangle 104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34" name="Picture 10" descr="Dance:">
            <a:extLst>
              <a:ext uri="{FF2B5EF4-FFF2-40B4-BE49-F238E27FC236}">
                <a16:creationId xmlns:a16="http://schemas.microsoft.com/office/drawing/2014/main" id="{1DF0DB1B-25F5-3D48-A9DE-1FCB05B8C6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659" b="-1"/>
          <a:stretch/>
        </p:blipFill>
        <p:spPr bwMode="auto">
          <a:xfrm>
            <a:off x="7612260" y="10"/>
            <a:ext cx="4579739"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1image1038651840">
            <a:extLst>
              <a:ext uri="{FF2B5EF4-FFF2-40B4-BE49-F238E27FC236}">
                <a16:creationId xmlns:a16="http://schemas.microsoft.com/office/drawing/2014/main" id="{F2284E66-9A4E-2B23-FADF-3021171B42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32410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69966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3960</Words>
  <Application>Microsoft Office PowerPoint</Application>
  <PresentationFormat>Widescreen</PresentationFormat>
  <Paragraphs>226</Paragraphs>
  <Slides>29</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Calibri</vt:lpstr>
      <vt:lpstr>Franklin Gothic Book</vt:lpstr>
      <vt:lpstr>Graphik</vt:lpstr>
      <vt:lpstr>Helvetica</vt:lpstr>
      <vt:lpstr>Helvetica Neue</vt:lpstr>
      <vt:lpstr>Roboto</vt:lpstr>
      <vt:lpstr>Segoe UI</vt:lpstr>
      <vt:lpstr>Times New Roman</vt:lpstr>
      <vt:lpstr>Crop</vt:lpstr>
      <vt:lpstr>Dance Teach-Meet  Terpsichore and pedagogy: Embedding subject specific educational theory in the dance studio </vt:lpstr>
      <vt:lpstr>AIMS</vt:lpstr>
      <vt:lpstr>NATIONAL YOUTH DANCE COMPANY </vt:lpstr>
      <vt:lpstr>LET'S START BY CELEBRATING THE VARIETY OF DANCE PROVISION IN THE UK FURTHER EDUCATION SECTOR TODAY!  </vt:lpstr>
      <vt:lpstr>WHAT ARE THE CHALLENGES FACED BY DANCE TEACHERS IN THE FE DANCE SECTOR TODAY AND HOW CAN WE ADDRESS THESE IN OUR PRACTICE?  </vt:lpstr>
      <vt:lpstr>PowerPoint Presentation</vt:lpstr>
      <vt:lpstr>RECRUITMENT AND RETENTION </vt:lpstr>
      <vt:lpstr>HOW CAN WE PROMOTE THE VALUE OF DANCE EDUCATION IN THE FE SECTOR? </vt:lpstr>
      <vt:lpstr>HOW CAN WE PROMOTE THE VALUE OF DANCE EDCUATION IN THE FE SECTOR? </vt:lpstr>
      <vt:lpstr>INDUSTRY RELEVANCE </vt:lpstr>
      <vt:lpstr>INDUSTRY RELEVANCE </vt:lpstr>
      <vt:lpstr>RESOURCES TO SUPPORT LINKS TO INDUSTRY </vt:lpstr>
      <vt:lpstr>DIVERSITY AND INCLUSION </vt:lpstr>
      <vt:lpstr>PowerPoint Presentation</vt:lpstr>
      <vt:lpstr>HAVE YOU IDENTIFIED ANY BARRIERS TO DIVERSITY AND INCLUSION IN YOUR PLACEMENT/CURRICULUM?  HOW CAN WE ADDRESS THESE?   </vt:lpstr>
      <vt:lpstr>CURRICULUM DESIGN AND ASSESSMENT </vt:lpstr>
      <vt:lpstr>CURRICULUM DESIGN AND ASSESSMENT (Subject specific pedagogic approaches)</vt:lpstr>
      <vt:lpstr>ACADEMIC READINGS TO SUPPORT DANCE PEDGAGOGY </vt:lpstr>
      <vt:lpstr>PRACTICAL GUIDES TO TEACHING A LEVEL AND BTEC DANCE </vt:lpstr>
      <vt:lpstr>RESOURCES TO SUPPORT CHOREOGRAPHIC PRACTICE  </vt:lpstr>
      <vt:lpstr>TECHNOLOGICAL ADVANCEMENTS</vt:lpstr>
      <vt:lpstr>EMBEDDING DIGITAL TECHNOLOGY IN DANCE TEACHING  </vt:lpstr>
      <vt:lpstr>RESOURCES TO SUPPORT THE EMBEDING OF TECHNOLOGY IN DANCE TEACHING</vt:lpstr>
      <vt:lpstr>DECLINE IN PHYSICAL AND MENTAL WELLBEING </vt:lpstr>
      <vt:lpstr>EMERGING FROM THE PANDEMIC </vt:lpstr>
      <vt:lpstr>STUDYING DANCE IS PROVEN TO HAVE A POSITIVE IMPACT ON YOUNG PEOPLES PHYSICAL AND MENTAL HEALTH</vt:lpstr>
      <vt:lpstr>STRATEGIES AND RESOURCES TO SUPPORT DANCE STUDENTS AND TEACHERS' WELLBEING</vt:lpstr>
      <vt:lpstr>PowerPoint Presentation</vt:lpstr>
      <vt:lpstr>ACADEMIC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Dance Teach-Meet  Terpsichore and pedagogy: Embedding subject specific educational theory in the dance studio </dc:title>
  <dc:creator>Claire Coleman</dc:creator>
  <cp:lastModifiedBy>Claire Coleman</cp:lastModifiedBy>
  <cp:revision>2</cp:revision>
  <dcterms:created xsi:type="dcterms:W3CDTF">2023-03-25T08:55:24Z</dcterms:created>
  <dcterms:modified xsi:type="dcterms:W3CDTF">2023-03-28T08:15:21Z</dcterms:modified>
</cp:coreProperties>
</file>